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9" r:id="rId3"/>
    <p:sldId id="260" r:id="rId4"/>
    <p:sldId id="258" r:id="rId5"/>
    <p:sldId id="264" r:id="rId6"/>
    <p:sldId id="263" r:id="rId7"/>
    <p:sldId id="266" r:id="rId8"/>
    <p:sldId id="262" r:id="rId9"/>
    <p:sldId id="265" r:id="rId10"/>
    <p:sldId id="267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2" autoAdjust="0"/>
    <p:restoredTop sz="94660"/>
  </p:normalViewPr>
  <p:slideViewPr>
    <p:cSldViewPr>
      <p:cViewPr varScale="1">
        <p:scale>
          <a:sx n="86" d="100"/>
          <a:sy n="86" d="100"/>
        </p:scale>
        <p:origin x="84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B9734F-A96A-406B-9194-E27C9535CC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D562FF1E-686D-4A07-B10A-C63932619E1E}">
      <dgm:prSet phldrT="[Text]"/>
      <dgm:spPr/>
      <dgm:t>
        <a:bodyPr/>
        <a:lstStyle/>
        <a:p>
          <a:r>
            <a:rPr lang="en-US" dirty="0" smtClean="0"/>
            <a:t>1901</a:t>
          </a:r>
          <a:endParaRPr lang="en-US" dirty="0"/>
        </a:p>
      </dgm:t>
    </dgm:pt>
    <dgm:pt modelId="{DD83DC03-9FA5-4463-B4B7-610B6E3E3D92}" type="parTrans" cxnId="{D3BACFE1-3EE1-4367-B8E9-788DDAB37E7E}">
      <dgm:prSet/>
      <dgm:spPr/>
      <dgm:t>
        <a:bodyPr/>
        <a:lstStyle/>
        <a:p>
          <a:endParaRPr lang="en-US"/>
        </a:p>
      </dgm:t>
    </dgm:pt>
    <dgm:pt modelId="{6389AEA5-73A3-4A7B-8DD1-6EF15D8BC1DD}" type="sibTrans" cxnId="{D3BACFE1-3EE1-4367-B8E9-788DDAB37E7E}">
      <dgm:prSet/>
      <dgm:spPr/>
      <dgm:t>
        <a:bodyPr/>
        <a:lstStyle/>
        <a:p>
          <a:endParaRPr lang="en-US"/>
        </a:p>
      </dgm:t>
    </dgm:pt>
    <dgm:pt modelId="{681EF7B8-2BA0-4A31-8A7B-9E93F4975A42}">
      <dgm:prSet phldrT="[Text]"/>
      <dgm:spPr/>
      <dgm:t>
        <a:bodyPr/>
        <a:lstStyle/>
        <a:p>
          <a:r>
            <a:rPr lang="en-US" dirty="0" smtClean="0"/>
            <a:t>1943</a:t>
          </a:r>
          <a:endParaRPr lang="en-US" dirty="0"/>
        </a:p>
      </dgm:t>
    </dgm:pt>
    <dgm:pt modelId="{3B65B616-C865-4AE4-B55D-28E5626178F9}" type="parTrans" cxnId="{B95146FB-1155-4FE2-8826-FBD838AE95F5}">
      <dgm:prSet/>
      <dgm:spPr/>
      <dgm:t>
        <a:bodyPr/>
        <a:lstStyle/>
        <a:p>
          <a:endParaRPr lang="en-US"/>
        </a:p>
      </dgm:t>
    </dgm:pt>
    <dgm:pt modelId="{08A6C297-CE13-4170-88B5-2B0DD91913E9}" type="sibTrans" cxnId="{B95146FB-1155-4FE2-8826-FBD838AE95F5}">
      <dgm:prSet/>
      <dgm:spPr/>
      <dgm:t>
        <a:bodyPr/>
        <a:lstStyle/>
        <a:p>
          <a:endParaRPr lang="en-US"/>
        </a:p>
      </dgm:t>
    </dgm:pt>
    <dgm:pt modelId="{FBDEF1DB-759D-4368-ACB6-6199596E5931}">
      <dgm:prSet phldrT="[Text]"/>
      <dgm:spPr/>
      <dgm:t>
        <a:bodyPr/>
        <a:lstStyle/>
        <a:p>
          <a:r>
            <a:rPr lang="en-US" dirty="0" smtClean="0"/>
            <a:t>1955</a:t>
          </a:r>
        </a:p>
      </dgm:t>
    </dgm:pt>
    <dgm:pt modelId="{355DF447-7561-464F-AB2A-E66BCEE2DBD2}" type="parTrans" cxnId="{231F39FF-ABBA-4E5E-AED8-B02FE52FB01A}">
      <dgm:prSet/>
      <dgm:spPr/>
      <dgm:t>
        <a:bodyPr/>
        <a:lstStyle/>
        <a:p>
          <a:endParaRPr lang="en-US"/>
        </a:p>
      </dgm:t>
    </dgm:pt>
    <dgm:pt modelId="{913C2D57-8A2F-408E-9EAB-F721EEE429CA}" type="sibTrans" cxnId="{231F39FF-ABBA-4E5E-AED8-B02FE52FB01A}">
      <dgm:prSet/>
      <dgm:spPr/>
      <dgm:t>
        <a:bodyPr/>
        <a:lstStyle/>
        <a:p>
          <a:endParaRPr lang="en-US"/>
        </a:p>
      </dgm:t>
    </dgm:pt>
    <dgm:pt modelId="{4D03A1B3-18AC-48D9-9F66-CAB4309B0EEF}">
      <dgm:prSet/>
      <dgm:spPr/>
      <dgm:t>
        <a:bodyPr/>
        <a:lstStyle/>
        <a:p>
          <a:r>
            <a:rPr lang="en-US" dirty="0" smtClean="0"/>
            <a:t>1937</a:t>
          </a:r>
          <a:endParaRPr lang="en-US" dirty="0"/>
        </a:p>
      </dgm:t>
    </dgm:pt>
    <dgm:pt modelId="{7A95D322-0E8A-4481-B09E-CEC864DB05CA}" type="parTrans" cxnId="{F833D91F-F400-4A4C-9778-05CA09F451D0}">
      <dgm:prSet/>
      <dgm:spPr/>
      <dgm:t>
        <a:bodyPr/>
        <a:lstStyle/>
        <a:p>
          <a:endParaRPr lang="en-US"/>
        </a:p>
      </dgm:t>
    </dgm:pt>
    <dgm:pt modelId="{5CD616DF-9CEA-4D97-8097-C12F1A7D2966}" type="sibTrans" cxnId="{F833D91F-F400-4A4C-9778-05CA09F451D0}">
      <dgm:prSet/>
      <dgm:spPr/>
      <dgm:t>
        <a:bodyPr/>
        <a:lstStyle/>
        <a:p>
          <a:endParaRPr lang="en-US"/>
        </a:p>
      </dgm:t>
    </dgm:pt>
    <dgm:pt modelId="{9FA75E0B-04FC-406C-8584-B99A4BD4E28B}">
      <dgm:prSet custT="1"/>
      <dgm:spPr/>
      <dgm:t>
        <a:bodyPr/>
        <a:lstStyle/>
        <a:p>
          <a:r>
            <a:rPr lang="en-US" sz="1050" dirty="0" smtClean="0"/>
            <a:t>Junior College Act becomes law </a:t>
          </a:r>
          <a:endParaRPr lang="en-US" sz="1050" dirty="0"/>
        </a:p>
      </dgm:t>
    </dgm:pt>
    <dgm:pt modelId="{276EA7A9-99AC-49C1-AAE6-72F356A99DCF}" type="parTrans" cxnId="{E32F1452-C6ED-47F9-8699-2A1F8C2C00C3}">
      <dgm:prSet/>
      <dgm:spPr/>
      <dgm:t>
        <a:bodyPr/>
        <a:lstStyle/>
        <a:p>
          <a:endParaRPr lang="en-US"/>
        </a:p>
      </dgm:t>
    </dgm:pt>
    <dgm:pt modelId="{4D5D5E4B-B355-43CA-ACE1-E0FFB40FCA84}" type="sibTrans" cxnId="{E32F1452-C6ED-47F9-8699-2A1F8C2C00C3}">
      <dgm:prSet/>
      <dgm:spPr/>
      <dgm:t>
        <a:bodyPr/>
        <a:lstStyle/>
        <a:p>
          <a:endParaRPr lang="en-US"/>
        </a:p>
      </dgm:t>
    </dgm:pt>
    <dgm:pt modelId="{99FCAB50-3A54-4C66-8D12-38FCE165F78B}">
      <dgm:prSet custT="1"/>
      <dgm:spPr/>
      <dgm:t>
        <a:bodyPr/>
        <a:lstStyle/>
        <a:p>
          <a:r>
            <a:rPr lang="en-US" sz="1050" u="none" baseline="0" dirty="0" smtClean="0"/>
            <a:t>Joliet Junior College is established</a:t>
          </a:r>
          <a:endParaRPr lang="en-US" sz="1050" u="none" baseline="0" dirty="0"/>
        </a:p>
      </dgm:t>
    </dgm:pt>
    <dgm:pt modelId="{8FD7B8FB-6C3B-426E-A044-DE01A6B005BA}" type="sibTrans" cxnId="{EFF26B91-DC11-4025-B2E0-154E2EEAED57}">
      <dgm:prSet/>
      <dgm:spPr/>
      <dgm:t>
        <a:bodyPr/>
        <a:lstStyle/>
        <a:p>
          <a:endParaRPr lang="en-US"/>
        </a:p>
      </dgm:t>
    </dgm:pt>
    <dgm:pt modelId="{702DCD62-984E-4CB0-BE84-8372104DC70C}" type="parTrans" cxnId="{EFF26B91-DC11-4025-B2E0-154E2EEAED57}">
      <dgm:prSet/>
      <dgm:spPr/>
      <dgm:t>
        <a:bodyPr/>
        <a:lstStyle/>
        <a:p>
          <a:endParaRPr lang="en-US"/>
        </a:p>
      </dgm:t>
    </dgm:pt>
    <dgm:pt modelId="{BD679012-5820-481B-8B7A-F74643CC0742}">
      <dgm:prSet custT="1"/>
      <dgm:spPr/>
      <dgm:t>
        <a:bodyPr/>
        <a:lstStyle/>
        <a:p>
          <a:r>
            <a:rPr lang="en-US" sz="1050" u="none" baseline="0" dirty="0" smtClean="0"/>
            <a:t>1</a:t>
          </a:r>
          <a:r>
            <a:rPr lang="en-US" sz="1050" u="none" baseline="30000" dirty="0" smtClean="0"/>
            <a:t>st</a:t>
          </a:r>
          <a:r>
            <a:rPr lang="en-US" sz="1050" u="none" baseline="0" dirty="0" smtClean="0"/>
            <a:t> public junior college in the nation</a:t>
          </a:r>
          <a:endParaRPr lang="en-US" sz="1050" u="none" baseline="0" dirty="0"/>
        </a:p>
      </dgm:t>
    </dgm:pt>
    <dgm:pt modelId="{57DD66F4-5C9B-4239-BEEE-9EAA49F7234B}" type="parTrans" cxnId="{420EC876-828D-43E2-9FBC-EB474510B993}">
      <dgm:prSet/>
      <dgm:spPr/>
      <dgm:t>
        <a:bodyPr/>
        <a:lstStyle/>
        <a:p>
          <a:endParaRPr lang="en-US"/>
        </a:p>
      </dgm:t>
    </dgm:pt>
    <dgm:pt modelId="{30294753-3230-43FF-8716-1F2B6484B52A}" type="sibTrans" cxnId="{420EC876-828D-43E2-9FBC-EB474510B993}">
      <dgm:prSet/>
      <dgm:spPr/>
      <dgm:t>
        <a:bodyPr/>
        <a:lstStyle/>
        <a:p>
          <a:endParaRPr lang="en-US"/>
        </a:p>
      </dgm:t>
    </dgm:pt>
    <dgm:pt modelId="{913C66C2-288C-49C2-B3DC-CA6D1F8CDDB0}">
      <dgm:prSet custT="1"/>
      <dgm:spPr/>
      <dgm:t>
        <a:bodyPr/>
        <a:lstStyle/>
        <a:p>
          <a:endParaRPr lang="en-US" sz="1100" u="none" baseline="0" dirty="0"/>
        </a:p>
      </dgm:t>
    </dgm:pt>
    <dgm:pt modelId="{4BDDE79B-9E59-40D3-81F3-28931E33CA46}" type="parTrans" cxnId="{425F9C83-9BB1-4188-AC0F-D87284B4591B}">
      <dgm:prSet/>
      <dgm:spPr/>
      <dgm:t>
        <a:bodyPr/>
        <a:lstStyle/>
        <a:p>
          <a:endParaRPr lang="en-US"/>
        </a:p>
      </dgm:t>
    </dgm:pt>
    <dgm:pt modelId="{1E2DA974-EABA-4BA5-9931-BE54DCC5FB70}" type="sibTrans" cxnId="{425F9C83-9BB1-4188-AC0F-D87284B4591B}">
      <dgm:prSet/>
      <dgm:spPr/>
      <dgm:t>
        <a:bodyPr/>
        <a:lstStyle/>
        <a:p>
          <a:endParaRPr lang="en-US"/>
        </a:p>
      </dgm:t>
    </dgm:pt>
    <dgm:pt modelId="{26FFBD16-4848-47C7-81E9-A2846F266CCC}">
      <dgm:prSet custT="1"/>
      <dgm:spPr/>
      <dgm:t>
        <a:bodyPr/>
        <a:lstStyle/>
        <a:p>
          <a:r>
            <a:rPr lang="en-US" sz="1050" dirty="0" smtClean="0"/>
            <a:t>Development of junior college system as part of public school system</a:t>
          </a:r>
          <a:endParaRPr lang="en-US" sz="1050" dirty="0"/>
        </a:p>
      </dgm:t>
    </dgm:pt>
    <dgm:pt modelId="{9D1D7B0B-D609-443D-83A4-851F867BA270}" type="parTrans" cxnId="{AAD2BDF8-C616-4182-9044-5A500B726C53}">
      <dgm:prSet/>
      <dgm:spPr/>
      <dgm:t>
        <a:bodyPr/>
        <a:lstStyle/>
        <a:p>
          <a:endParaRPr lang="en-US"/>
        </a:p>
      </dgm:t>
    </dgm:pt>
    <dgm:pt modelId="{13EE0941-BEB2-4329-AEF9-E63B223EB99B}" type="sibTrans" cxnId="{AAD2BDF8-C616-4182-9044-5A500B726C53}">
      <dgm:prSet/>
      <dgm:spPr/>
      <dgm:t>
        <a:bodyPr/>
        <a:lstStyle/>
        <a:p>
          <a:endParaRPr lang="en-US"/>
        </a:p>
      </dgm:t>
    </dgm:pt>
    <dgm:pt modelId="{9CCF334E-C878-4510-97DC-C3D63322215C}">
      <dgm:prSet custT="1"/>
      <dgm:spPr/>
      <dgm:t>
        <a:bodyPr/>
        <a:lstStyle/>
        <a:p>
          <a:endParaRPr lang="en-US" sz="1100" dirty="0"/>
        </a:p>
      </dgm:t>
    </dgm:pt>
    <dgm:pt modelId="{D495E4BF-D270-4E86-8732-9A97A02ED6A0}" type="parTrans" cxnId="{D94FE453-7A32-4798-A7EC-83C02CE75BF3}">
      <dgm:prSet/>
      <dgm:spPr/>
      <dgm:t>
        <a:bodyPr/>
        <a:lstStyle/>
        <a:p>
          <a:endParaRPr lang="en-US"/>
        </a:p>
      </dgm:t>
    </dgm:pt>
    <dgm:pt modelId="{2280981D-F63B-467A-B45A-C5AFA4540470}" type="sibTrans" cxnId="{D94FE453-7A32-4798-A7EC-83C02CE75BF3}">
      <dgm:prSet/>
      <dgm:spPr/>
      <dgm:t>
        <a:bodyPr/>
        <a:lstStyle/>
        <a:p>
          <a:endParaRPr lang="en-US"/>
        </a:p>
      </dgm:t>
    </dgm:pt>
    <dgm:pt modelId="{7071E0F9-6EAB-4C4D-B1EB-7EF9CE66AABD}">
      <dgm:prSet custT="1"/>
      <dgm:spPr/>
      <dgm:t>
        <a:bodyPr/>
        <a:lstStyle/>
        <a:p>
          <a:r>
            <a:rPr lang="en-US" sz="1050" dirty="0" smtClean="0"/>
            <a:t>Legislation is adopted to hold referenda to set tax rates to support junior college operations</a:t>
          </a:r>
          <a:endParaRPr lang="en-US" sz="1050" dirty="0"/>
        </a:p>
      </dgm:t>
    </dgm:pt>
    <dgm:pt modelId="{4B464FA4-7928-4B38-807A-CA55B9A98414}" type="parTrans" cxnId="{0E90785B-388A-42FD-A49A-ED18C76EF649}">
      <dgm:prSet/>
      <dgm:spPr/>
      <dgm:t>
        <a:bodyPr/>
        <a:lstStyle/>
        <a:p>
          <a:endParaRPr lang="en-US"/>
        </a:p>
      </dgm:t>
    </dgm:pt>
    <dgm:pt modelId="{11E4ACAF-DEDE-4420-B4E3-D75B6E563F67}" type="sibTrans" cxnId="{0E90785B-388A-42FD-A49A-ED18C76EF649}">
      <dgm:prSet/>
      <dgm:spPr/>
      <dgm:t>
        <a:bodyPr/>
        <a:lstStyle/>
        <a:p>
          <a:endParaRPr lang="en-US"/>
        </a:p>
      </dgm:t>
    </dgm:pt>
    <dgm:pt modelId="{F3FD14F8-BEA7-407C-9C24-884CBC3194B4}">
      <dgm:prSet/>
      <dgm:spPr/>
      <dgm:t>
        <a:bodyPr/>
        <a:lstStyle/>
        <a:p>
          <a:r>
            <a:rPr lang="en-US" dirty="0" smtClean="0"/>
            <a:t>1959</a:t>
          </a:r>
          <a:endParaRPr lang="en-US" dirty="0"/>
        </a:p>
      </dgm:t>
    </dgm:pt>
    <dgm:pt modelId="{A05FD6C0-3097-4810-BFD8-90281EF09741}" type="parTrans" cxnId="{E976C3EB-EFBB-41D2-BDEF-E6C6B8D51F95}">
      <dgm:prSet/>
      <dgm:spPr/>
      <dgm:t>
        <a:bodyPr/>
        <a:lstStyle/>
        <a:p>
          <a:endParaRPr lang="en-US"/>
        </a:p>
      </dgm:t>
    </dgm:pt>
    <dgm:pt modelId="{B54E1B32-E10F-464E-A66F-FC551E778914}" type="sibTrans" cxnId="{E976C3EB-EFBB-41D2-BDEF-E6C6B8D51F95}">
      <dgm:prSet/>
      <dgm:spPr/>
      <dgm:t>
        <a:bodyPr/>
        <a:lstStyle/>
        <a:p>
          <a:endParaRPr lang="en-US"/>
        </a:p>
      </dgm:t>
    </dgm:pt>
    <dgm:pt modelId="{681852F2-DAAC-48A6-BBB5-2B0935823992}">
      <dgm:prSet/>
      <dgm:spPr/>
      <dgm:t>
        <a:bodyPr/>
        <a:lstStyle/>
        <a:p>
          <a:r>
            <a:rPr lang="en-US" dirty="0" smtClean="0"/>
            <a:t>1965</a:t>
          </a:r>
          <a:endParaRPr lang="en-US" dirty="0"/>
        </a:p>
      </dgm:t>
    </dgm:pt>
    <dgm:pt modelId="{3C68FF6D-8DA8-4F7B-B62D-07B1C722B96F}" type="parTrans" cxnId="{E99C0A38-1BC8-4215-B798-E3AD27CC4A29}">
      <dgm:prSet/>
      <dgm:spPr/>
      <dgm:t>
        <a:bodyPr/>
        <a:lstStyle/>
        <a:p>
          <a:endParaRPr lang="en-US"/>
        </a:p>
      </dgm:t>
    </dgm:pt>
    <dgm:pt modelId="{7A244762-D6AC-439F-B5D7-2459586B42FA}" type="sibTrans" cxnId="{E99C0A38-1BC8-4215-B798-E3AD27CC4A29}">
      <dgm:prSet/>
      <dgm:spPr/>
      <dgm:t>
        <a:bodyPr/>
        <a:lstStyle/>
        <a:p>
          <a:endParaRPr lang="en-US"/>
        </a:p>
      </dgm:t>
    </dgm:pt>
    <dgm:pt modelId="{C9A06D53-E9A8-4C6F-B5EB-C36C5B7523C1}">
      <dgm:prSet/>
      <dgm:spPr/>
      <dgm:t>
        <a:bodyPr/>
        <a:lstStyle/>
        <a:p>
          <a:r>
            <a:rPr lang="en-US" dirty="0" smtClean="0"/>
            <a:t>1973</a:t>
          </a:r>
          <a:endParaRPr lang="en-US" dirty="0"/>
        </a:p>
      </dgm:t>
    </dgm:pt>
    <dgm:pt modelId="{E4D9DE3A-E5BB-4C18-A741-971819FDFEA2}" type="parTrans" cxnId="{7DDD847F-4F79-4C3F-BE0D-46CB6B81D9F1}">
      <dgm:prSet/>
      <dgm:spPr/>
      <dgm:t>
        <a:bodyPr/>
        <a:lstStyle/>
        <a:p>
          <a:endParaRPr lang="en-US"/>
        </a:p>
      </dgm:t>
    </dgm:pt>
    <dgm:pt modelId="{211EB63F-318A-433C-972B-6220AF92E698}" type="sibTrans" cxnId="{7DDD847F-4F79-4C3F-BE0D-46CB6B81D9F1}">
      <dgm:prSet/>
      <dgm:spPr/>
      <dgm:t>
        <a:bodyPr/>
        <a:lstStyle/>
        <a:p>
          <a:endParaRPr lang="en-US"/>
        </a:p>
      </dgm:t>
    </dgm:pt>
    <dgm:pt modelId="{49AE309A-3D2E-4276-A91A-8255735F3301}">
      <dgm:prSet/>
      <dgm:spPr/>
      <dgm:t>
        <a:bodyPr/>
        <a:lstStyle/>
        <a:p>
          <a:r>
            <a:rPr lang="en-US" dirty="0" smtClean="0"/>
            <a:t>1990</a:t>
          </a:r>
          <a:endParaRPr lang="en-US" dirty="0"/>
        </a:p>
      </dgm:t>
    </dgm:pt>
    <dgm:pt modelId="{5FAE826F-AD4F-4213-BAEA-36F12DE26BE7}" type="parTrans" cxnId="{792FA42E-4C98-47C7-85C5-FBF77267A8EE}">
      <dgm:prSet/>
      <dgm:spPr/>
      <dgm:t>
        <a:bodyPr/>
        <a:lstStyle/>
        <a:p>
          <a:endParaRPr lang="en-US"/>
        </a:p>
      </dgm:t>
    </dgm:pt>
    <dgm:pt modelId="{12BFE919-2984-44B3-8B58-508007AE3491}" type="sibTrans" cxnId="{792FA42E-4C98-47C7-85C5-FBF77267A8EE}">
      <dgm:prSet/>
      <dgm:spPr/>
      <dgm:t>
        <a:bodyPr/>
        <a:lstStyle/>
        <a:p>
          <a:endParaRPr lang="en-US"/>
        </a:p>
      </dgm:t>
    </dgm:pt>
    <dgm:pt modelId="{9EB37983-9C65-4938-A5C2-079ED4D80279}">
      <dgm:prSet/>
      <dgm:spPr/>
      <dgm:t>
        <a:bodyPr/>
        <a:lstStyle/>
        <a:p>
          <a:r>
            <a:rPr lang="en-US" dirty="0" smtClean="0"/>
            <a:t>2016</a:t>
          </a:r>
          <a:endParaRPr lang="en-US" dirty="0"/>
        </a:p>
      </dgm:t>
    </dgm:pt>
    <dgm:pt modelId="{7AC0A6E8-3A69-465B-9C0A-CF90E8A38B8D}" type="parTrans" cxnId="{E7CAC426-799F-4473-9209-9964E148D26D}">
      <dgm:prSet/>
      <dgm:spPr/>
      <dgm:t>
        <a:bodyPr/>
        <a:lstStyle/>
        <a:p>
          <a:endParaRPr lang="en-US"/>
        </a:p>
      </dgm:t>
    </dgm:pt>
    <dgm:pt modelId="{2F0E2974-649D-443F-9910-17F9E93B2ED8}" type="sibTrans" cxnId="{E7CAC426-799F-4473-9209-9964E148D26D}">
      <dgm:prSet/>
      <dgm:spPr/>
      <dgm:t>
        <a:bodyPr/>
        <a:lstStyle/>
        <a:p>
          <a:endParaRPr lang="en-US"/>
        </a:p>
      </dgm:t>
    </dgm:pt>
    <dgm:pt modelId="{612E8069-E5E4-46A2-8DB5-7EFF427349BC}">
      <dgm:prSet custT="1"/>
      <dgm:spPr/>
      <dgm:t>
        <a:bodyPr/>
        <a:lstStyle/>
        <a:p>
          <a:r>
            <a:rPr lang="en-US" sz="1050" dirty="0" smtClean="0"/>
            <a:t>State funding for junior colleges is first appropriated</a:t>
          </a:r>
          <a:endParaRPr lang="en-US" sz="1050" dirty="0"/>
        </a:p>
      </dgm:t>
    </dgm:pt>
    <dgm:pt modelId="{9681CE72-DE0A-491C-8AC3-A8562AE93CED}" type="parTrans" cxnId="{59EC1397-A550-4627-97E1-6441398B1015}">
      <dgm:prSet/>
      <dgm:spPr/>
      <dgm:t>
        <a:bodyPr/>
        <a:lstStyle/>
        <a:p>
          <a:endParaRPr lang="en-US"/>
        </a:p>
      </dgm:t>
    </dgm:pt>
    <dgm:pt modelId="{304736EF-E4A2-425F-A31F-390A74FA1BD6}" type="sibTrans" cxnId="{59EC1397-A550-4627-97E1-6441398B1015}">
      <dgm:prSet/>
      <dgm:spPr/>
      <dgm:t>
        <a:bodyPr/>
        <a:lstStyle/>
        <a:p>
          <a:endParaRPr lang="en-US"/>
        </a:p>
      </dgm:t>
    </dgm:pt>
    <dgm:pt modelId="{A9084FC7-E483-4667-9EA3-999FA5B84AC3}">
      <dgm:prSet custT="1"/>
      <dgm:spPr/>
      <dgm:t>
        <a:bodyPr/>
        <a:lstStyle/>
        <a:p>
          <a:r>
            <a:rPr lang="en-US" sz="1050" dirty="0" smtClean="0"/>
            <a:t>Separate junior college districts with an elected board were authorized</a:t>
          </a:r>
          <a:endParaRPr lang="en-US" sz="1050" dirty="0"/>
        </a:p>
      </dgm:t>
    </dgm:pt>
    <dgm:pt modelId="{E6683520-B36E-4871-AEA8-B306CA34A25A}" type="parTrans" cxnId="{DD767C7D-FC36-48D3-9416-3F968C16167A}">
      <dgm:prSet/>
      <dgm:spPr/>
      <dgm:t>
        <a:bodyPr/>
        <a:lstStyle/>
        <a:p>
          <a:endParaRPr lang="en-US"/>
        </a:p>
      </dgm:t>
    </dgm:pt>
    <dgm:pt modelId="{4ED0F953-AE74-4375-96C4-FD5FD3C74FA6}" type="sibTrans" cxnId="{DD767C7D-FC36-48D3-9416-3F968C16167A}">
      <dgm:prSet/>
      <dgm:spPr/>
      <dgm:t>
        <a:bodyPr/>
        <a:lstStyle/>
        <a:p>
          <a:endParaRPr lang="en-US"/>
        </a:p>
      </dgm:t>
    </dgm:pt>
    <dgm:pt modelId="{DF65F285-210B-4003-80E9-568A027FDF4E}">
      <dgm:prSet custT="1"/>
      <dgm:spPr/>
      <dgm:t>
        <a:bodyPr/>
        <a:lstStyle/>
        <a:p>
          <a:r>
            <a:rPr lang="en-US" sz="1050" b="1" dirty="0" smtClean="0"/>
            <a:t>Junior College Act of 1965 is adopted (July15th)</a:t>
          </a:r>
          <a:endParaRPr lang="en-US" sz="1050" b="1" dirty="0"/>
        </a:p>
      </dgm:t>
    </dgm:pt>
    <dgm:pt modelId="{D6152799-ECF3-4B01-B606-95D917EA238B}" type="parTrans" cxnId="{52555FE5-9162-4330-87EB-2FB8CE8E8308}">
      <dgm:prSet/>
      <dgm:spPr/>
      <dgm:t>
        <a:bodyPr/>
        <a:lstStyle/>
        <a:p>
          <a:endParaRPr lang="en-US"/>
        </a:p>
      </dgm:t>
    </dgm:pt>
    <dgm:pt modelId="{5306612C-49DB-4F55-B09D-D35920F56CB9}" type="sibTrans" cxnId="{52555FE5-9162-4330-87EB-2FB8CE8E8308}">
      <dgm:prSet/>
      <dgm:spPr/>
      <dgm:t>
        <a:bodyPr/>
        <a:lstStyle/>
        <a:p>
          <a:endParaRPr lang="en-US"/>
        </a:p>
      </dgm:t>
    </dgm:pt>
    <dgm:pt modelId="{1696D28D-F200-4147-B53B-717ED9E51CB6}">
      <dgm:prSet custT="1"/>
      <dgm:spPr/>
      <dgm:t>
        <a:bodyPr/>
        <a:lstStyle/>
        <a:p>
          <a:r>
            <a:rPr lang="en-US" sz="1050" b="0" dirty="0" smtClean="0"/>
            <a:t>This is the foundation of today’s community college system</a:t>
          </a:r>
          <a:endParaRPr lang="en-US" sz="1050" b="0" dirty="0"/>
        </a:p>
      </dgm:t>
    </dgm:pt>
    <dgm:pt modelId="{483F5671-7B6B-4299-BCAF-BB35735B6853}" type="parTrans" cxnId="{EE752011-04F5-4F51-A27F-E3B764544EFA}">
      <dgm:prSet/>
      <dgm:spPr/>
      <dgm:t>
        <a:bodyPr/>
        <a:lstStyle/>
        <a:p>
          <a:endParaRPr lang="en-US"/>
        </a:p>
      </dgm:t>
    </dgm:pt>
    <dgm:pt modelId="{28854536-5C6A-4A0C-BC71-2CE14BB68A53}" type="sibTrans" cxnId="{EE752011-04F5-4F51-A27F-E3B764544EFA}">
      <dgm:prSet/>
      <dgm:spPr/>
      <dgm:t>
        <a:bodyPr/>
        <a:lstStyle/>
        <a:p>
          <a:endParaRPr lang="en-US"/>
        </a:p>
      </dgm:t>
    </dgm:pt>
    <dgm:pt modelId="{D7B90D25-65F5-4949-A022-B55AB7E1284B}">
      <dgm:prSet custT="1"/>
      <dgm:spPr/>
      <dgm:t>
        <a:bodyPr/>
        <a:lstStyle/>
        <a:p>
          <a:endParaRPr lang="en-US" sz="1050" b="1" dirty="0"/>
        </a:p>
      </dgm:t>
    </dgm:pt>
    <dgm:pt modelId="{AC4F433E-338F-4579-8F28-E86A49A04A1F}" type="parTrans" cxnId="{322975CA-1E52-442B-8142-30A03C7679A4}">
      <dgm:prSet/>
      <dgm:spPr/>
      <dgm:t>
        <a:bodyPr/>
        <a:lstStyle/>
        <a:p>
          <a:endParaRPr lang="en-US"/>
        </a:p>
      </dgm:t>
    </dgm:pt>
    <dgm:pt modelId="{14A5DA71-7588-48A2-B7E2-B3B937B4E065}" type="sibTrans" cxnId="{322975CA-1E52-442B-8142-30A03C7679A4}">
      <dgm:prSet/>
      <dgm:spPr/>
      <dgm:t>
        <a:bodyPr/>
        <a:lstStyle/>
        <a:p>
          <a:endParaRPr lang="en-US"/>
        </a:p>
      </dgm:t>
    </dgm:pt>
    <dgm:pt modelId="{13AE62C6-A3A2-4DB4-BAAA-A6DE2DE623B3}">
      <dgm:prSet custT="1"/>
      <dgm:spPr/>
      <dgm:t>
        <a:bodyPr/>
        <a:lstStyle/>
        <a:p>
          <a:r>
            <a:rPr lang="en-US" sz="1050" b="0" dirty="0" smtClean="0"/>
            <a:t>Illinois Community College Board is established</a:t>
          </a:r>
          <a:endParaRPr lang="en-US" sz="1050" b="0" dirty="0"/>
        </a:p>
      </dgm:t>
    </dgm:pt>
    <dgm:pt modelId="{BD1AC3F2-7DDB-4C33-B359-EAD4590E8611}" type="parTrans" cxnId="{43051AFC-667B-4FBD-9580-8852B2555FA9}">
      <dgm:prSet/>
      <dgm:spPr/>
      <dgm:t>
        <a:bodyPr/>
        <a:lstStyle/>
        <a:p>
          <a:endParaRPr lang="en-US"/>
        </a:p>
      </dgm:t>
    </dgm:pt>
    <dgm:pt modelId="{6A0D5BDB-7CF8-48A3-9DDE-FD3EF7D68615}" type="sibTrans" cxnId="{43051AFC-667B-4FBD-9580-8852B2555FA9}">
      <dgm:prSet/>
      <dgm:spPr/>
      <dgm:t>
        <a:bodyPr/>
        <a:lstStyle/>
        <a:p>
          <a:endParaRPr lang="en-US"/>
        </a:p>
      </dgm:t>
    </dgm:pt>
    <dgm:pt modelId="{F45400E8-3B25-4F3E-88F8-70FFAB355961}">
      <dgm:prSet custT="1"/>
      <dgm:spPr/>
      <dgm:t>
        <a:bodyPr/>
        <a:lstStyle/>
        <a:p>
          <a:endParaRPr lang="en-US" sz="1050" b="0" dirty="0"/>
        </a:p>
      </dgm:t>
    </dgm:pt>
    <dgm:pt modelId="{16AE8F0F-242A-49C9-AF12-DEF61CBB2750}" type="parTrans" cxnId="{59FD14A8-6F9F-4D4C-8A3A-1D93E01AFCFD}">
      <dgm:prSet/>
      <dgm:spPr/>
      <dgm:t>
        <a:bodyPr/>
        <a:lstStyle/>
        <a:p>
          <a:endParaRPr lang="en-US"/>
        </a:p>
      </dgm:t>
    </dgm:pt>
    <dgm:pt modelId="{14AA511F-A682-405F-B57C-2C37761BCB2C}" type="sibTrans" cxnId="{59FD14A8-6F9F-4D4C-8A3A-1D93E01AFCFD}">
      <dgm:prSet/>
      <dgm:spPr/>
      <dgm:t>
        <a:bodyPr/>
        <a:lstStyle/>
        <a:p>
          <a:endParaRPr lang="en-US"/>
        </a:p>
      </dgm:t>
    </dgm:pt>
    <dgm:pt modelId="{942C9ECA-438D-4431-9B47-6DBF6ED68DAB}">
      <dgm:prSet custT="1"/>
      <dgm:spPr/>
      <dgm:t>
        <a:bodyPr/>
        <a:lstStyle/>
        <a:p>
          <a:r>
            <a:rPr lang="en-US" sz="1050" dirty="0" smtClean="0"/>
            <a:t>The term “junior” is changed to “community” in state law</a:t>
          </a:r>
          <a:endParaRPr lang="en-US" sz="1050" dirty="0"/>
        </a:p>
      </dgm:t>
    </dgm:pt>
    <dgm:pt modelId="{1BA800AE-BD57-41EE-BD70-AED5A74B3BB5}" type="parTrans" cxnId="{19202EDC-D9E1-425E-B0CC-34AB1FF6DEF4}">
      <dgm:prSet/>
      <dgm:spPr/>
      <dgm:t>
        <a:bodyPr/>
        <a:lstStyle/>
        <a:p>
          <a:endParaRPr lang="en-US"/>
        </a:p>
      </dgm:t>
    </dgm:pt>
    <dgm:pt modelId="{544FECFE-BA4E-4B84-B6A5-045297182DF9}" type="sibTrans" cxnId="{19202EDC-D9E1-425E-B0CC-34AB1FF6DEF4}">
      <dgm:prSet/>
      <dgm:spPr/>
      <dgm:t>
        <a:bodyPr/>
        <a:lstStyle/>
        <a:p>
          <a:endParaRPr lang="en-US"/>
        </a:p>
      </dgm:t>
    </dgm:pt>
    <dgm:pt modelId="{D5663299-A6B6-420F-AF62-ED901FED3FFE}">
      <dgm:prSet custT="1"/>
      <dgm:spPr/>
      <dgm:t>
        <a:bodyPr/>
        <a:lstStyle/>
        <a:p>
          <a:r>
            <a:rPr lang="en-US" sz="1050" b="0" dirty="0" smtClean="0"/>
            <a:t>The entire state is included within community college district boundaries</a:t>
          </a:r>
          <a:endParaRPr lang="en-US" sz="1050" b="0" dirty="0"/>
        </a:p>
      </dgm:t>
    </dgm:pt>
    <dgm:pt modelId="{3B524C98-61C5-4FE7-9185-E4CC3DA551BB}" type="parTrans" cxnId="{55DD897E-6217-409C-9253-45FA70984228}">
      <dgm:prSet/>
      <dgm:spPr/>
      <dgm:t>
        <a:bodyPr/>
        <a:lstStyle/>
        <a:p>
          <a:endParaRPr lang="en-US"/>
        </a:p>
      </dgm:t>
    </dgm:pt>
    <dgm:pt modelId="{3E4D2DDB-41AF-4C10-B64B-BDE4A9389D18}" type="sibTrans" cxnId="{55DD897E-6217-409C-9253-45FA70984228}">
      <dgm:prSet/>
      <dgm:spPr/>
      <dgm:t>
        <a:bodyPr/>
        <a:lstStyle/>
        <a:p>
          <a:endParaRPr lang="en-US"/>
        </a:p>
      </dgm:t>
    </dgm:pt>
    <dgm:pt modelId="{DE278282-CCA2-4A19-AA39-F03AB78736E5}">
      <dgm:prSet custT="1"/>
      <dgm:spPr/>
      <dgm:t>
        <a:bodyPr/>
        <a:lstStyle/>
        <a:p>
          <a:r>
            <a:rPr lang="en-US" sz="1050" dirty="0" smtClean="0"/>
            <a:t>48 community colleges in 39 districts (3</a:t>
          </a:r>
          <a:r>
            <a:rPr lang="en-US" sz="1050" baseline="30000" dirty="0" smtClean="0"/>
            <a:t>rd</a:t>
          </a:r>
          <a:r>
            <a:rPr lang="en-US" sz="1050" dirty="0" smtClean="0"/>
            <a:t> largest in the nation) </a:t>
          </a:r>
          <a:endParaRPr lang="en-US" sz="1050" dirty="0"/>
        </a:p>
      </dgm:t>
    </dgm:pt>
    <dgm:pt modelId="{8E7E462D-DBD4-4957-BA59-BAAC4EA1E5F5}" type="parTrans" cxnId="{58897C81-2498-4190-BAFE-1DD691D0E46A}">
      <dgm:prSet/>
      <dgm:spPr/>
      <dgm:t>
        <a:bodyPr/>
        <a:lstStyle/>
        <a:p>
          <a:endParaRPr lang="en-US"/>
        </a:p>
      </dgm:t>
    </dgm:pt>
    <dgm:pt modelId="{90AC0AE6-B4A1-45AB-8C2F-8AC632F74E26}" type="sibTrans" cxnId="{58897C81-2498-4190-BAFE-1DD691D0E46A}">
      <dgm:prSet/>
      <dgm:spPr/>
      <dgm:t>
        <a:bodyPr/>
        <a:lstStyle/>
        <a:p>
          <a:endParaRPr lang="en-US"/>
        </a:p>
      </dgm:t>
    </dgm:pt>
    <dgm:pt modelId="{6896D512-6C34-4420-B481-688052F8FA8B}">
      <dgm:prSet/>
      <dgm:spPr/>
      <dgm:t>
        <a:bodyPr/>
        <a:lstStyle/>
        <a:p>
          <a:endParaRPr lang="en-US" sz="1200" dirty="0"/>
        </a:p>
      </dgm:t>
    </dgm:pt>
    <dgm:pt modelId="{8C2210DF-DE3D-4ECD-914C-E4AA7D8FC178}" type="parTrans" cxnId="{73145FE2-5DF0-4F93-A113-877AB20A83D4}">
      <dgm:prSet/>
      <dgm:spPr/>
      <dgm:t>
        <a:bodyPr/>
        <a:lstStyle/>
        <a:p>
          <a:endParaRPr lang="en-US"/>
        </a:p>
      </dgm:t>
    </dgm:pt>
    <dgm:pt modelId="{5FC7EEA0-AD7F-4F75-A754-3C52597C89F7}" type="sibTrans" cxnId="{73145FE2-5DF0-4F93-A113-877AB20A83D4}">
      <dgm:prSet/>
      <dgm:spPr/>
      <dgm:t>
        <a:bodyPr/>
        <a:lstStyle/>
        <a:p>
          <a:endParaRPr lang="en-US"/>
        </a:p>
      </dgm:t>
    </dgm:pt>
    <dgm:pt modelId="{597E20B4-EBB8-4105-A96C-5AAD76152AD3}">
      <dgm:prSet custT="1"/>
      <dgm:spPr/>
      <dgm:t>
        <a:bodyPr/>
        <a:lstStyle/>
        <a:p>
          <a:r>
            <a:rPr lang="en-US" sz="1050" dirty="0" smtClean="0"/>
            <a:t>Statewide economic impact of $3.1 billion</a:t>
          </a:r>
          <a:endParaRPr lang="en-US" sz="1050" dirty="0"/>
        </a:p>
      </dgm:t>
    </dgm:pt>
    <dgm:pt modelId="{F2C7D838-166E-4697-9201-945CB4093FEA}" type="parTrans" cxnId="{B30A35B3-F2F8-45A1-AF9D-3C63779B8577}">
      <dgm:prSet/>
      <dgm:spPr/>
      <dgm:t>
        <a:bodyPr/>
        <a:lstStyle/>
        <a:p>
          <a:endParaRPr lang="en-US"/>
        </a:p>
      </dgm:t>
    </dgm:pt>
    <dgm:pt modelId="{C7412ADA-BA86-4E91-839D-7909A2F3E4DB}" type="sibTrans" cxnId="{B30A35B3-F2F8-45A1-AF9D-3C63779B8577}">
      <dgm:prSet/>
      <dgm:spPr/>
      <dgm:t>
        <a:bodyPr/>
        <a:lstStyle/>
        <a:p>
          <a:endParaRPr lang="en-US"/>
        </a:p>
      </dgm:t>
    </dgm:pt>
    <dgm:pt modelId="{09A1D02E-DEEC-4294-AF17-89B048EA5B3F}">
      <dgm:prSet custT="1"/>
      <dgm:spPr/>
      <dgm:t>
        <a:bodyPr/>
        <a:lstStyle/>
        <a:p>
          <a:endParaRPr lang="en-US" sz="1050" dirty="0"/>
        </a:p>
      </dgm:t>
    </dgm:pt>
    <dgm:pt modelId="{46850793-44AF-4A4C-93F2-7704B32FF267}" type="parTrans" cxnId="{CBA3CF15-0499-4267-BE7B-1ED607EA3D42}">
      <dgm:prSet/>
      <dgm:spPr/>
      <dgm:t>
        <a:bodyPr/>
        <a:lstStyle/>
        <a:p>
          <a:endParaRPr lang="en-US"/>
        </a:p>
      </dgm:t>
    </dgm:pt>
    <dgm:pt modelId="{FD3D5B82-2B52-4B98-89D5-99221C30C5BC}" type="sibTrans" cxnId="{CBA3CF15-0499-4267-BE7B-1ED607EA3D42}">
      <dgm:prSet/>
      <dgm:spPr/>
      <dgm:t>
        <a:bodyPr/>
        <a:lstStyle/>
        <a:p>
          <a:endParaRPr lang="en-US"/>
        </a:p>
      </dgm:t>
    </dgm:pt>
    <dgm:pt modelId="{E57EA7DD-AB05-4B1D-9180-CB025569D510}">
      <dgm:prSet custT="1"/>
      <dgm:spPr/>
      <dgm:t>
        <a:bodyPr/>
        <a:lstStyle/>
        <a:p>
          <a:r>
            <a:rPr lang="en-US" sz="1050" dirty="0" smtClean="0"/>
            <a:t>Graduates can expect a lifetime earnings gain of $570,000</a:t>
          </a:r>
          <a:endParaRPr lang="en-US" sz="1050" dirty="0"/>
        </a:p>
      </dgm:t>
    </dgm:pt>
    <dgm:pt modelId="{9CF4E148-C2CC-4C3C-B486-E65292CA0EC1}" type="parTrans" cxnId="{65508B29-F7F1-4AB2-8C46-60EC91C57B31}">
      <dgm:prSet/>
      <dgm:spPr/>
      <dgm:t>
        <a:bodyPr/>
        <a:lstStyle/>
        <a:p>
          <a:endParaRPr lang="en-US"/>
        </a:p>
      </dgm:t>
    </dgm:pt>
    <dgm:pt modelId="{6837A1CE-F9E6-4601-B623-3ABEF6A611B3}" type="sibTrans" cxnId="{65508B29-F7F1-4AB2-8C46-60EC91C57B31}">
      <dgm:prSet/>
      <dgm:spPr/>
      <dgm:t>
        <a:bodyPr/>
        <a:lstStyle/>
        <a:p>
          <a:endParaRPr lang="en-US"/>
        </a:p>
      </dgm:t>
    </dgm:pt>
    <dgm:pt modelId="{2EECAFF4-5EDF-4EEB-941B-366528C135E3}">
      <dgm:prSet custT="1"/>
      <dgm:spPr/>
      <dgm:t>
        <a:bodyPr/>
        <a:lstStyle/>
        <a:p>
          <a:endParaRPr lang="en-US" sz="1050" dirty="0"/>
        </a:p>
      </dgm:t>
    </dgm:pt>
    <dgm:pt modelId="{DCF953D6-A02A-421C-9AA6-38BA37A0A86D}" type="parTrans" cxnId="{A664D063-4E8D-43F3-8DEC-3C4DFB85C3E5}">
      <dgm:prSet/>
      <dgm:spPr/>
      <dgm:t>
        <a:bodyPr/>
        <a:lstStyle/>
        <a:p>
          <a:endParaRPr lang="en-US"/>
        </a:p>
      </dgm:t>
    </dgm:pt>
    <dgm:pt modelId="{266F8CB3-3D6C-4A64-9AC5-2B5522CEA646}" type="sibTrans" cxnId="{A664D063-4E8D-43F3-8DEC-3C4DFB85C3E5}">
      <dgm:prSet/>
      <dgm:spPr/>
      <dgm:t>
        <a:bodyPr/>
        <a:lstStyle/>
        <a:p>
          <a:endParaRPr lang="en-US"/>
        </a:p>
      </dgm:t>
    </dgm:pt>
    <dgm:pt modelId="{E1C98C6E-22A7-441B-B4E1-451E0259C4D9}" type="pres">
      <dgm:prSet presAssocID="{ADB9734F-A96A-406B-9194-E27C9535CC12}" presName="Name0" presStyleCnt="0">
        <dgm:presLayoutVars>
          <dgm:dir/>
          <dgm:animLvl val="lvl"/>
          <dgm:resizeHandles val="exact"/>
        </dgm:presLayoutVars>
      </dgm:prSet>
      <dgm:spPr/>
    </dgm:pt>
    <dgm:pt modelId="{9C8A838F-4926-473B-A834-25B26A47CEC8}" type="pres">
      <dgm:prSet presAssocID="{D562FF1E-686D-4A07-B10A-C63932619E1E}" presName="composite" presStyleCnt="0"/>
      <dgm:spPr/>
    </dgm:pt>
    <dgm:pt modelId="{410C7E1A-551B-4CA7-83C0-61D2449DA54F}" type="pres">
      <dgm:prSet presAssocID="{D562FF1E-686D-4A07-B10A-C63932619E1E}" presName="parTx" presStyleLbl="node1" presStyleIdx="0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84D7CA-70B8-43B0-89B8-946F8869B532}" type="pres">
      <dgm:prSet presAssocID="{D562FF1E-686D-4A07-B10A-C63932619E1E}" presName="desTx" presStyleLbl="revTx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960191-0EDC-45C3-8BC5-2C3D1D0C13C6}" type="pres">
      <dgm:prSet presAssocID="{6389AEA5-73A3-4A7B-8DD1-6EF15D8BC1DD}" presName="space" presStyleCnt="0"/>
      <dgm:spPr/>
    </dgm:pt>
    <dgm:pt modelId="{A3E394F4-F5E3-4997-90BD-295D2DBCFE1D}" type="pres">
      <dgm:prSet presAssocID="{4D03A1B3-18AC-48D9-9F66-CAB4309B0EEF}" presName="composite" presStyleCnt="0"/>
      <dgm:spPr/>
    </dgm:pt>
    <dgm:pt modelId="{81E0CE84-EA27-4BF5-9A42-74A4D0213709}" type="pres">
      <dgm:prSet presAssocID="{4D03A1B3-18AC-48D9-9F66-CAB4309B0EEF}" presName="parTx" presStyleLbl="node1" presStyleIdx="1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B6583C-2D50-4F97-8DDC-BDE025B2ED63}" type="pres">
      <dgm:prSet presAssocID="{4D03A1B3-18AC-48D9-9F66-CAB4309B0EEF}" presName="desTx" presStyleLbl="revTx" presStyleIdx="1" presStyleCnt="9" custScaleX="1043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3B6035-AAD4-42CE-A888-AD025C0594B0}" type="pres">
      <dgm:prSet presAssocID="{5CD616DF-9CEA-4D97-8097-C12F1A7D2966}" presName="space" presStyleCnt="0"/>
      <dgm:spPr/>
    </dgm:pt>
    <dgm:pt modelId="{034942FB-918E-4F4E-BB03-40047B7D7740}" type="pres">
      <dgm:prSet presAssocID="{681EF7B8-2BA0-4A31-8A7B-9E93F4975A42}" presName="composite" presStyleCnt="0"/>
      <dgm:spPr/>
    </dgm:pt>
    <dgm:pt modelId="{E9425EBD-67E5-400F-B04E-0998B0EE1892}" type="pres">
      <dgm:prSet presAssocID="{681EF7B8-2BA0-4A31-8A7B-9E93F4975A42}" presName="parTx" presStyleLbl="node1" presStyleIdx="2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5D147E-EEE9-473F-A077-1E71DC45B6A6}" type="pres">
      <dgm:prSet presAssocID="{681EF7B8-2BA0-4A31-8A7B-9E93F4975A42}" presName="desTx" presStyleLbl="revTx" presStyleIdx="2" presStyleCnt="9" custScaleX="107435" custLinFactNeighborX="7155" custLinFactNeighborY="4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33418F-AD04-4C59-A720-D4EBC5EE2AA7}" type="pres">
      <dgm:prSet presAssocID="{08A6C297-CE13-4170-88B5-2B0DD91913E9}" presName="space" presStyleCnt="0"/>
      <dgm:spPr/>
    </dgm:pt>
    <dgm:pt modelId="{450D99F5-030F-44C4-8E3C-CABD266E34E7}" type="pres">
      <dgm:prSet presAssocID="{FBDEF1DB-759D-4368-ACB6-6199596E5931}" presName="composite" presStyleCnt="0"/>
      <dgm:spPr/>
    </dgm:pt>
    <dgm:pt modelId="{6BECA123-E9C6-444A-9C6C-0A5CA49086AC}" type="pres">
      <dgm:prSet presAssocID="{FBDEF1DB-759D-4368-ACB6-6199596E5931}" presName="parTx" presStyleLbl="node1" presStyleIdx="3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3AE376-C93A-45D4-8E3F-00504F1ED503}" type="pres">
      <dgm:prSet presAssocID="{FBDEF1DB-759D-4368-ACB6-6199596E5931}" presName="desTx" presStyleLbl="revTx" presStyleIdx="3" presStyleCnt="9" custLinFactNeighborX="12455" custLinFactNeighborY="13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26A0B8-DC6E-4B11-B019-20F7333CFEB0}" type="pres">
      <dgm:prSet presAssocID="{913C2D57-8A2F-408E-9EAB-F721EEE429CA}" presName="space" presStyleCnt="0"/>
      <dgm:spPr/>
    </dgm:pt>
    <dgm:pt modelId="{342B53B8-2FEF-492C-AD0A-CCCE56595522}" type="pres">
      <dgm:prSet presAssocID="{F3FD14F8-BEA7-407C-9C24-884CBC3194B4}" presName="composite" presStyleCnt="0"/>
      <dgm:spPr/>
    </dgm:pt>
    <dgm:pt modelId="{44F04014-C1C1-4788-B798-AB89070DBF88}" type="pres">
      <dgm:prSet presAssocID="{F3FD14F8-BEA7-407C-9C24-884CBC3194B4}" presName="parTx" presStyleLbl="node1" presStyleIdx="4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C09F94-F18F-499D-829D-D2063921F7B6}" type="pres">
      <dgm:prSet presAssocID="{F3FD14F8-BEA7-407C-9C24-884CBC3194B4}" presName="desTx" presStyleLbl="revTx" presStyleIdx="4" presStyleCnt="9" custScaleX="100000" custLinFactNeighborX="14570" custLinFactNeighborY="6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BC6315-F573-455E-AC40-FE7CDCA4FEE1}" type="pres">
      <dgm:prSet presAssocID="{B54E1B32-E10F-464E-A66F-FC551E778914}" presName="space" presStyleCnt="0"/>
      <dgm:spPr/>
    </dgm:pt>
    <dgm:pt modelId="{2AAF0A5F-01CE-46E2-A3B3-F219CF688679}" type="pres">
      <dgm:prSet presAssocID="{681852F2-DAAC-48A6-BBB5-2B0935823992}" presName="composite" presStyleCnt="0"/>
      <dgm:spPr/>
    </dgm:pt>
    <dgm:pt modelId="{8D2661BF-CEFD-43EC-8E75-0122DDC9E850}" type="pres">
      <dgm:prSet presAssocID="{681852F2-DAAC-48A6-BBB5-2B0935823992}" presName="parTx" presStyleLbl="node1" presStyleIdx="5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004D28-5045-4E1C-9E9C-B6F5F6B79337}" type="pres">
      <dgm:prSet presAssocID="{681852F2-DAAC-48A6-BBB5-2B0935823992}" presName="desTx" presStyleLbl="revTx" presStyleIdx="5" presStyleCnt="9" custLinFactNeighborX="13561" custLinFactNeighborY="6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AAC771-BF60-43F9-8138-B8A92EC1FFC8}" type="pres">
      <dgm:prSet presAssocID="{7A244762-D6AC-439F-B5D7-2459586B42FA}" presName="space" presStyleCnt="0"/>
      <dgm:spPr/>
    </dgm:pt>
    <dgm:pt modelId="{6C1537B0-D549-460C-B069-ECB37BEC18D4}" type="pres">
      <dgm:prSet presAssocID="{C9A06D53-E9A8-4C6F-B5EB-C36C5B7523C1}" presName="composite" presStyleCnt="0"/>
      <dgm:spPr/>
    </dgm:pt>
    <dgm:pt modelId="{4A59919C-CE73-448F-8E3D-2B4014F8C13E}" type="pres">
      <dgm:prSet presAssocID="{C9A06D53-E9A8-4C6F-B5EB-C36C5B7523C1}" presName="parTx" presStyleLbl="node1" presStyleIdx="6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6097FB-53FE-4A5E-B491-8EC4959D99BE}" type="pres">
      <dgm:prSet presAssocID="{C9A06D53-E9A8-4C6F-B5EB-C36C5B7523C1}" presName="desTx" presStyleLbl="revTx" presStyleIdx="6" presStyleCnt="9" custLinFactNeighborX="14114" custLinFactNeighborY="6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29D01C-F155-4C83-874B-8A7065B75126}" type="pres">
      <dgm:prSet presAssocID="{211EB63F-318A-433C-972B-6220AF92E698}" presName="space" presStyleCnt="0"/>
      <dgm:spPr/>
    </dgm:pt>
    <dgm:pt modelId="{73105D94-EAFC-4B6B-9A44-F395FEA3D776}" type="pres">
      <dgm:prSet presAssocID="{49AE309A-3D2E-4276-A91A-8255735F3301}" presName="composite" presStyleCnt="0"/>
      <dgm:spPr/>
    </dgm:pt>
    <dgm:pt modelId="{088E2898-432A-49A8-A05C-68DB73A8F246}" type="pres">
      <dgm:prSet presAssocID="{49AE309A-3D2E-4276-A91A-8255735F3301}" presName="parTx" presStyleLbl="node1" presStyleIdx="7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B98AA4-3DAE-47A6-824D-3318AB77D2DD}" type="pres">
      <dgm:prSet presAssocID="{49AE309A-3D2E-4276-A91A-8255735F3301}" presName="desTx" presStyleLbl="revTx" presStyleIdx="7" presStyleCnt="9" custLinFactNeighborX="6204" custLinFactNeighborY="6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7EBFEF-A4B1-49FD-AF7C-D1B9655218D8}" type="pres">
      <dgm:prSet presAssocID="{12BFE919-2984-44B3-8B58-508007AE3491}" presName="space" presStyleCnt="0"/>
      <dgm:spPr/>
    </dgm:pt>
    <dgm:pt modelId="{6A830E39-A230-45F2-A964-8B8F9C56F3CC}" type="pres">
      <dgm:prSet presAssocID="{9EB37983-9C65-4938-A5C2-079ED4D80279}" presName="composite" presStyleCnt="0"/>
      <dgm:spPr/>
    </dgm:pt>
    <dgm:pt modelId="{623C67EC-7D4D-4AF0-A164-CE9091622F6C}" type="pres">
      <dgm:prSet presAssocID="{9EB37983-9C65-4938-A5C2-079ED4D80279}" presName="parTx" presStyleLbl="node1" presStyleIdx="8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5D2C59-FBFC-4E69-A85B-038067F65751}" type="pres">
      <dgm:prSet presAssocID="{9EB37983-9C65-4938-A5C2-079ED4D80279}" presName="desTx" presStyleLbl="revTx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6023A98-4F5C-408B-BA6D-D2C6D2C14C9A}" type="presOf" srcId="{7071E0F9-6EAB-4C4D-B1EB-7EF9CE66AABD}" destId="{095D147E-EEE9-473F-A077-1E71DC45B6A6}" srcOrd="0" destOrd="0" presId="urn:microsoft.com/office/officeart/2005/8/layout/chevron1"/>
    <dgm:cxn modelId="{6E947AD1-765D-4FF0-A35B-0FF08172AAD2}" type="presOf" srcId="{E57EA7DD-AB05-4B1D-9180-CB025569D510}" destId="{D75D2C59-FBFC-4E69-A85B-038067F65751}" srcOrd="0" destOrd="4" presId="urn:microsoft.com/office/officeart/2005/8/layout/chevron1"/>
    <dgm:cxn modelId="{01E3A5A3-FDCD-4947-8E5F-9B51FFEBD6D0}" type="presOf" srcId="{F45400E8-3B25-4F3E-88F8-70FFAB355961}" destId="{53004D28-5045-4E1C-9E9C-B6F5F6B79337}" srcOrd="0" destOrd="3" presId="urn:microsoft.com/office/officeart/2005/8/layout/chevron1"/>
    <dgm:cxn modelId="{774613AF-0E79-43AB-B16D-399A7F422AE1}" type="presOf" srcId="{D5663299-A6B6-420F-AF62-ED901FED3FFE}" destId="{7CB98AA4-3DAE-47A6-824D-3318AB77D2DD}" srcOrd="0" destOrd="0" presId="urn:microsoft.com/office/officeart/2005/8/layout/chevron1"/>
    <dgm:cxn modelId="{9B884AE8-3DE5-4A91-BCD8-803B7D05CDB2}" type="presOf" srcId="{612E8069-E5E4-46A2-8DB5-7EFF427349BC}" destId="{D73AE376-C93A-45D4-8E3F-00504F1ED503}" srcOrd="0" destOrd="0" presId="urn:microsoft.com/office/officeart/2005/8/layout/chevron1"/>
    <dgm:cxn modelId="{DD767C7D-FC36-48D3-9416-3F968C16167A}" srcId="{F3FD14F8-BEA7-407C-9C24-884CBC3194B4}" destId="{A9084FC7-E483-4667-9EA3-999FA5B84AC3}" srcOrd="0" destOrd="0" parTransId="{E6683520-B36E-4871-AEA8-B306CA34A25A}" sibTransId="{4ED0F953-AE74-4375-96C4-FD5FD3C74FA6}"/>
    <dgm:cxn modelId="{95E1EED9-E139-4405-8B9F-4B6F09B386E6}" type="presOf" srcId="{681EF7B8-2BA0-4A31-8A7B-9E93F4975A42}" destId="{E9425EBD-67E5-400F-B04E-0998B0EE1892}" srcOrd="0" destOrd="0" presId="urn:microsoft.com/office/officeart/2005/8/layout/chevron1"/>
    <dgm:cxn modelId="{7EE5532A-EA0A-4642-A430-130C60407ED4}" type="presOf" srcId="{99FCAB50-3A54-4C66-8D12-38FCE165F78B}" destId="{7884D7CA-70B8-43B0-89B8-946F8869B532}" srcOrd="0" destOrd="0" presId="urn:microsoft.com/office/officeart/2005/8/layout/chevron1"/>
    <dgm:cxn modelId="{E99C0A38-1BC8-4215-B798-E3AD27CC4A29}" srcId="{ADB9734F-A96A-406B-9194-E27C9535CC12}" destId="{681852F2-DAAC-48A6-BBB5-2B0935823992}" srcOrd="5" destOrd="0" parTransId="{3C68FF6D-8DA8-4F7B-B62D-07B1C722B96F}" sibTransId="{7A244762-D6AC-439F-B5D7-2459586B42FA}"/>
    <dgm:cxn modelId="{CBA3CF15-0499-4267-BE7B-1ED607EA3D42}" srcId="{9EB37983-9C65-4938-A5C2-079ED4D80279}" destId="{09A1D02E-DEEC-4294-AF17-89B048EA5B3F}" srcOrd="1" destOrd="0" parTransId="{46850793-44AF-4A4C-93F2-7704B32FF267}" sibTransId="{FD3D5B82-2B52-4B98-89D5-99221C30C5BC}"/>
    <dgm:cxn modelId="{117704BC-FE69-45F9-976D-1528AFAE6983}" type="presOf" srcId="{2EECAFF4-5EDF-4EEB-941B-366528C135E3}" destId="{D75D2C59-FBFC-4E69-A85B-038067F65751}" srcOrd="0" destOrd="3" presId="urn:microsoft.com/office/officeart/2005/8/layout/chevron1"/>
    <dgm:cxn modelId="{59EC1397-A550-4627-97E1-6441398B1015}" srcId="{FBDEF1DB-759D-4368-ACB6-6199596E5931}" destId="{612E8069-E5E4-46A2-8DB5-7EFF427349BC}" srcOrd="0" destOrd="0" parTransId="{9681CE72-DE0A-491C-8AC3-A8562AE93CED}" sibTransId="{304736EF-E4A2-425F-A31F-390A74FA1BD6}"/>
    <dgm:cxn modelId="{C9396C31-514E-4A5E-B091-402C2DC54B71}" type="presOf" srcId="{913C66C2-288C-49C2-B3DC-CA6D1F8CDDB0}" destId="{7884D7CA-70B8-43B0-89B8-946F8869B532}" srcOrd="0" destOrd="1" presId="urn:microsoft.com/office/officeart/2005/8/layout/chevron1"/>
    <dgm:cxn modelId="{231F39FF-ABBA-4E5E-AED8-B02FE52FB01A}" srcId="{ADB9734F-A96A-406B-9194-E27C9535CC12}" destId="{FBDEF1DB-759D-4368-ACB6-6199596E5931}" srcOrd="3" destOrd="0" parTransId="{355DF447-7561-464F-AB2A-E66BCEE2DBD2}" sibTransId="{913C2D57-8A2F-408E-9EAB-F721EEE429CA}"/>
    <dgm:cxn modelId="{478658FD-08DF-480F-8157-BAAB970EBB61}" type="presOf" srcId="{942C9ECA-438D-4431-9B47-6DBF6ED68DAB}" destId="{EF6097FB-53FE-4A5E-B491-8EC4959D99BE}" srcOrd="0" destOrd="0" presId="urn:microsoft.com/office/officeart/2005/8/layout/chevron1"/>
    <dgm:cxn modelId="{F833D91F-F400-4A4C-9778-05CA09F451D0}" srcId="{ADB9734F-A96A-406B-9194-E27C9535CC12}" destId="{4D03A1B3-18AC-48D9-9F66-CAB4309B0EEF}" srcOrd="1" destOrd="0" parTransId="{7A95D322-0E8A-4481-B09E-CEC864DB05CA}" sibTransId="{5CD616DF-9CEA-4D97-8097-C12F1A7D2966}"/>
    <dgm:cxn modelId="{EFF26B91-DC11-4025-B2E0-154E2EEAED57}" srcId="{D562FF1E-686D-4A07-B10A-C63932619E1E}" destId="{99FCAB50-3A54-4C66-8D12-38FCE165F78B}" srcOrd="0" destOrd="0" parTransId="{702DCD62-984E-4CB0-BE84-8372104DC70C}" sibTransId="{8FD7B8FB-6C3B-426E-A044-DE01A6B005BA}"/>
    <dgm:cxn modelId="{B95146FB-1155-4FE2-8826-FBD838AE95F5}" srcId="{ADB9734F-A96A-406B-9194-E27C9535CC12}" destId="{681EF7B8-2BA0-4A31-8A7B-9E93F4975A42}" srcOrd="2" destOrd="0" parTransId="{3B65B616-C865-4AE4-B55D-28E5626178F9}" sibTransId="{08A6C297-CE13-4170-88B5-2B0DD91913E9}"/>
    <dgm:cxn modelId="{322975CA-1E52-442B-8142-30A03C7679A4}" srcId="{681852F2-DAAC-48A6-BBB5-2B0935823992}" destId="{D7B90D25-65F5-4949-A022-B55AB7E1284B}" srcOrd="1" destOrd="0" parTransId="{AC4F433E-338F-4579-8F28-E86A49A04A1F}" sibTransId="{14A5DA71-7588-48A2-B7E2-B3B937B4E065}"/>
    <dgm:cxn modelId="{55DD897E-6217-409C-9253-45FA70984228}" srcId="{49AE309A-3D2E-4276-A91A-8255735F3301}" destId="{D5663299-A6B6-420F-AF62-ED901FED3FFE}" srcOrd="0" destOrd="0" parTransId="{3B524C98-61C5-4FE7-9185-E4CC3DA551BB}" sibTransId="{3E4D2DDB-41AF-4C10-B64B-BDE4A9389D18}"/>
    <dgm:cxn modelId="{694C1715-79EA-4DE9-AA90-1099D3F8DABD}" type="presOf" srcId="{681852F2-DAAC-48A6-BBB5-2B0935823992}" destId="{8D2661BF-CEFD-43EC-8E75-0122DDC9E850}" srcOrd="0" destOrd="0" presId="urn:microsoft.com/office/officeart/2005/8/layout/chevron1"/>
    <dgm:cxn modelId="{16C61B32-2150-47F4-964D-47782E2030E2}" type="presOf" srcId="{9FA75E0B-04FC-406C-8584-B99A4BD4E28B}" destId="{31B6583C-2D50-4F97-8DDC-BDE025B2ED63}" srcOrd="0" destOrd="0" presId="urn:microsoft.com/office/officeart/2005/8/layout/chevron1"/>
    <dgm:cxn modelId="{528BE150-EEF7-44EF-AEBC-3EF1C7A7612B}" type="presOf" srcId="{09A1D02E-DEEC-4294-AF17-89B048EA5B3F}" destId="{D75D2C59-FBFC-4E69-A85B-038067F65751}" srcOrd="0" destOrd="1" presId="urn:microsoft.com/office/officeart/2005/8/layout/chevron1"/>
    <dgm:cxn modelId="{60AB8753-E9C0-4DA0-AA98-2544BB6B0C1A}" type="presOf" srcId="{A9084FC7-E483-4667-9EA3-999FA5B84AC3}" destId="{9AC09F94-F18F-499D-829D-D2063921F7B6}" srcOrd="0" destOrd="0" presId="urn:microsoft.com/office/officeart/2005/8/layout/chevron1"/>
    <dgm:cxn modelId="{A803201B-AF1D-43EC-B9B2-4B88DB113FA5}" type="presOf" srcId="{C9A06D53-E9A8-4C6F-B5EB-C36C5B7523C1}" destId="{4A59919C-CE73-448F-8E3D-2B4014F8C13E}" srcOrd="0" destOrd="0" presId="urn:microsoft.com/office/officeart/2005/8/layout/chevron1"/>
    <dgm:cxn modelId="{65508B29-F7F1-4AB2-8C46-60EC91C57B31}" srcId="{9EB37983-9C65-4938-A5C2-079ED4D80279}" destId="{E57EA7DD-AB05-4B1D-9180-CB025569D510}" srcOrd="4" destOrd="0" parTransId="{9CF4E148-C2CC-4C3C-B486-E65292CA0EC1}" sibTransId="{6837A1CE-F9E6-4601-B623-3ABEF6A611B3}"/>
    <dgm:cxn modelId="{792FA42E-4C98-47C7-85C5-FBF77267A8EE}" srcId="{ADB9734F-A96A-406B-9194-E27C9535CC12}" destId="{49AE309A-3D2E-4276-A91A-8255735F3301}" srcOrd="7" destOrd="0" parTransId="{5FAE826F-AD4F-4213-BAEA-36F12DE26BE7}" sibTransId="{12BFE919-2984-44B3-8B58-508007AE3491}"/>
    <dgm:cxn modelId="{73145FE2-5DF0-4F93-A113-877AB20A83D4}" srcId="{9EB37983-9C65-4938-A5C2-079ED4D80279}" destId="{6896D512-6C34-4420-B481-688052F8FA8B}" srcOrd="5" destOrd="0" parTransId="{8C2210DF-DE3D-4ECD-914C-E4AA7D8FC178}" sibTransId="{5FC7EEA0-AD7F-4F75-A754-3C52597C89F7}"/>
    <dgm:cxn modelId="{A664D063-4E8D-43F3-8DEC-3C4DFB85C3E5}" srcId="{9EB37983-9C65-4938-A5C2-079ED4D80279}" destId="{2EECAFF4-5EDF-4EEB-941B-366528C135E3}" srcOrd="3" destOrd="0" parTransId="{DCF953D6-A02A-421C-9AA6-38BA37A0A86D}" sibTransId="{266F8CB3-3D6C-4A64-9AC5-2B5522CEA646}"/>
    <dgm:cxn modelId="{E7CAC426-799F-4473-9209-9964E148D26D}" srcId="{ADB9734F-A96A-406B-9194-E27C9535CC12}" destId="{9EB37983-9C65-4938-A5C2-079ED4D80279}" srcOrd="8" destOrd="0" parTransId="{7AC0A6E8-3A69-465B-9C0A-CF90E8A38B8D}" sibTransId="{2F0E2974-649D-443F-9910-17F9E93B2ED8}"/>
    <dgm:cxn modelId="{EE752011-04F5-4F51-A27F-E3B764544EFA}" srcId="{681852F2-DAAC-48A6-BBB5-2B0935823992}" destId="{1696D28D-F200-4147-B53B-717ED9E51CB6}" srcOrd="2" destOrd="0" parTransId="{483F5671-7B6B-4299-BCAF-BB35735B6853}" sibTransId="{28854536-5C6A-4A0C-BC71-2CE14BB68A53}"/>
    <dgm:cxn modelId="{85C8445D-DB6C-4A30-9917-7C61C99080CF}" type="presOf" srcId="{9EB37983-9C65-4938-A5C2-079ED4D80279}" destId="{623C67EC-7D4D-4AF0-A164-CE9091622F6C}" srcOrd="0" destOrd="0" presId="urn:microsoft.com/office/officeart/2005/8/layout/chevron1"/>
    <dgm:cxn modelId="{52555FE5-9162-4330-87EB-2FB8CE8E8308}" srcId="{681852F2-DAAC-48A6-BBB5-2B0935823992}" destId="{DF65F285-210B-4003-80E9-568A027FDF4E}" srcOrd="0" destOrd="0" parTransId="{D6152799-ECF3-4B01-B606-95D917EA238B}" sibTransId="{5306612C-49DB-4F55-B09D-D35920F56CB9}"/>
    <dgm:cxn modelId="{AAD2BDF8-C616-4182-9044-5A500B726C53}" srcId="{4D03A1B3-18AC-48D9-9F66-CAB4309B0EEF}" destId="{26FFBD16-4848-47C7-81E9-A2846F266CCC}" srcOrd="2" destOrd="0" parTransId="{9D1D7B0B-D609-443D-83A4-851F867BA270}" sibTransId="{13EE0941-BEB2-4329-AEF9-E63B223EB99B}"/>
    <dgm:cxn modelId="{D3BACFE1-3EE1-4367-B8E9-788DDAB37E7E}" srcId="{ADB9734F-A96A-406B-9194-E27C9535CC12}" destId="{D562FF1E-686D-4A07-B10A-C63932619E1E}" srcOrd="0" destOrd="0" parTransId="{DD83DC03-9FA5-4463-B4B7-610B6E3E3D92}" sibTransId="{6389AEA5-73A3-4A7B-8DD1-6EF15D8BC1DD}"/>
    <dgm:cxn modelId="{43051AFC-667B-4FBD-9580-8852B2555FA9}" srcId="{681852F2-DAAC-48A6-BBB5-2B0935823992}" destId="{13AE62C6-A3A2-4DB4-BAAA-A6DE2DE623B3}" srcOrd="4" destOrd="0" parTransId="{BD1AC3F2-7DDB-4C33-B359-EAD4590E8611}" sibTransId="{6A0D5BDB-7CF8-48A3-9DDE-FD3EF7D68615}"/>
    <dgm:cxn modelId="{420EC876-828D-43E2-9FBC-EB474510B993}" srcId="{D562FF1E-686D-4A07-B10A-C63932619E1E}" destId="{BD679012-5820-481B-8B7A-F74643CC0742}" srcOrd="2" destOrd="0" parTransId="{57DD66F4-5C9B-4239-BEEE-9EAA49F7234B}" sibTransId="{30294753-3230-43FF-8716-1F2B6484B52A}"/>
    <dgm:cxn modelId="{DD4F1E37-DAC5-4F11-B13A-AB6AAB81FEEB}" type="presOf" srcId="{26FFBD16-4848-47C7-81E9-A2846F266CCC}" destId="{31B6583C-2D50-4F97-8DDC-BDE025B2ED63}" srcOrd="0" destOrd="2" presId="urn:microsoft.com/office/officeart/2005/8/layout/chevron1"/>
    <dgm:cxn modelId="{B4B130B8-FB84-47C0-9D39-CA4F676FFF03}" type="presOf" srcId="{FBDEF1DB-759D-4368-ACB6-6199596E5931}" destId="{6BECA123-E9C6-444A-9C6C-0A5CA49086AC}" srcOrd="0" destOrd="0" presId="urn:microsoft.com/office/officeart/2005/8/layout/chevron1"/>
    <dgm:cxn modelId="{4968EC97-94BF-418E-9E4E-78B45694D46C}" type="presOf" srcId="{D7B90D25-65F5-4949-A022-B55AB7E1284B}" destId="{53004D28-5045-4E1C-9E9C-B6F5F6B79337}" srcOrd="0" destOrd="1" presId="urn:microsoft.com/office/officeart/2005/8/layout/chevron1"/>
    <dgm:cxn modelId="{31C6D397-5706-47A5-93A9-CA73C7AC807D}" type="presOf" srcId="{597E20B4-EBB8-4105-A96C-5AAD76152AD3}" destId="{D75D2C59-FBFC-4E69-A85B-038067F65751}" srcOrd="0" destOrd="2" presId="urn:microsoft.com/office/officeart/2005/8/layout/chevron1"/>
    <dgm:cxn modelId="{C434CCB5-45A8-45FD-8C3F-4F60B5277950}" type="presOf" srcId="{1696D28D-F200-4147-B53B-717ED9E51CB6}" destId="{53004D28-5045-4E1C-9E9C-B6F5F6B79337}" srcOrd="0" destOrd="2" presId="urn:microsoft.com/office/officeart/2005/8/layout/chevron1"/>
    <dgm:cxn modelId="{58897C81-2498-4190-BAFE-1DD691D0E46A}" srcId="{9EB37983-9C65-4938-A5C2-079ED4D80279}" destId="{DE278282-CCA2-4A19-AA39-F03AB78736E5}" srcOrd="0" destOrd="0" parTransId="{8E7E462D-DBD4-4957-BA59-BAAC4EA1E5F5}" sibTransId="{90AC0AE6-B4A1-45AB-8C2F-8AC632F74E26}"/>
    <dgm:cxn modelId="{0E90785B-388A-42FD-A49A-ED18C76EF649}" srcId="{681EF7B8-2BA0-4A31-8A7B-9E93F4975A42}" destId="{7071E0F9-6EAB-4C4D-B1EB-7EF9CE66AABD}" srcOrd="0" destOrd="0" parTransId="{4B464FA4-7928-4B38-807A-CA55B9A98414}" sibTransId="{11E4ACAF-DEDE-4420-B4E3-D75B6E563F67}"/>
    <dgm:cxn modelId="{030C496B-D179-4348-A6E5-B2E3C1124294}" type="presOf" srcId="{9CCF334E-C878-4510-97DC-C3D63322215C}" destId="{31B6583C-2D50-4F97-8DDC-BDE025B2ED63}" srcOrd="0" destOrd="1" presId="urn:microsoft.com/office/officeart/2005/8/layout/chevron1"/>
    <dgm:cxn modelId="{333D757F-C102-4FCD-B0C3-2EFB05E89F5B}" type="presOf" srcId="{ADB9734F-A96A-406B-9194-E27C9535CC12}" destId="{E1C98C6E-22A7-441B-B4E1-451E0259C4D9}" srcOrd="0" destOrd="0" presId="urn:microsoft.com/office/officeart/2005/8/layout/chevron1"/>
    <dgm:cxn modelId="{127876B6-F146-46E5-B929-7C558C616D39}" type="presOf" srcId="{6896D512-6C34-4420-B481-688052F8FA8B}" destId="{D75D2C59-FBFC-4E69-A85B-038067F65751}" srcOrd="0" destOrd="5" presId="urn:microsoft.com/office/officeart/2005/8/layout/chevron1"/>
    <dgm:cxn modelId="{425F9C83-9BB1-4188-AC0F-D87284B4591B}" srcId="{D562FF1E-686D-4A07-B10A-C63932619E1E}" destId="{913C66C2-288C-49C2-B3DC-CA6D1F8CDDB0}" srcOrd="1" destOrd="0" parTransId="{4BDDE79B-9E59-40D3-81F3-28931E33CA46}" sibTransId="{1E2DA974-EABA-4BA5-9931-BE54DCC5FB70}"/>
    <dgm:cxn modelId="{782F6DC3-DEE5-4C1A-8386-2EF8BD48CFCB}" type="presOf" srcId="{13AE62C6-A3A2-4DB4-BAAA-A6DE2DE623B3}" destId="{53004D28-5045-4E1C-9E9C-B6F5F6B79337}" srcOrd="0" destOrd="4" presId="urn:microsoft.com/office/officeart/2005/8/layout/chevron1"/>
    <dgm:cxn modelId="{7DDD847F-4F79-4C3F-BE0D-46CB6B81D9F1}" srcId="{ADB9734F-A96A-406B-9194-E27C9535CC12}" destId="{C9A06D53-E9A8-4C6F-B5EB-C36C5B7523C1}" srcOrd="6" destOrd="0" parTransId="{E4D9DE3A-E5BB-4C18-A741-971819FDFEA2}" sibTransId="{211EB63F-318A-433C-972B-6220AF92E698}"/>
    <dgm:cxn modelId="{E32F1452-C6ED-47F9-8699-2A1F8C2C00C3}" srcId="{4D03A1B3-18AC-48D9-9F66-CAB4309B0EEF}" destId="{9FA75E0B-04FC-406C-8584-B99A4BD4E28B}" srcOrd="0" destOrd="0" parTransId="{276EA7A9-99AC-49C1-AAE6-72F356A99DCF}" sibTransId="{4D5D5E4B-B355-43CA-ACE1-E0FFB40FCA84}"/>
    <dgm:cxn modelId="{1488F1CB-BA6F-4CE2-8B1F-876A027DD638}" type="presOf" srcId="{49AE309A-3D2E-4276-A91A-8255735F3301}" destId="{088E2898-432A-49A8-A05C-68DB73A8F246}" srcOrd="0" destOrd="0" presId="urn:microsoft.com/office/officeart/2005/8/layout/chevron1"/>
    <dgm:cxn modelId="{5E8177C1-6E52-4A02-8530-EB56F7F990D4}" type="presOf" srcId="{F3FD14F8-BEA7-407C-9C24-884CBC3194B4}" destId="{44F04014-C1C1-4788-B798-AB89070DBF88}" srcOrd="0" destOrd="0" presId="urn:microsoft.com/office/officeart/2005/8/layout/chevron1"/>
    <dgm:cxn modelId="{4D8F7EF3-3FD7-4B92-8DB5-C8F4AB476DD6}" type="presOf" srcId="{BD679012-5820-481B-8B7A-F74643CC0742}" destId="{7884D7CA-70B8-43B0-89B8-946F8869B532}" srcOrd="0" destOrd="2" presId="urn:microsoft.com/office/officeart/2005/8/layout/chevron1"/>
    <dgm:cxn modelId="{E976C3EB-EFBB-41D2-BDEF-E6C6B8D51F95}" srcId="{ADB9734F-A96A-406B-9194-E27C9535CC12}" destId="{F3FD14F8-BEA7-407C-9C24-884CBC3194B4}" srcOrd="4" destOrd="0" parTransId="{A05FD6C0-3097-4810-BFD8-90281EF09741}" sibTransId="{B54E1B32-E10F-464E-A66F-FC551E778914}"/>
    <dgm:cxn modelId="{D94FE453-7A32-4798-A7EC-83C02CE75BF3}" srcId="{4D03A1B3-18AC-48D9-9F66-CAB4309B0EEF}" destId="{9CCF334E-C878-4510-97DC-C3D63322215C}" srcOrd="1" destOrd="0" parTransId="{D495E4BF-D270-4E86-8732-9A97A02ED6A0}" sibTransId="{2280981D-F63B-467A-B45A-C5AFA4540470}"/>
    <dgm:cxn modelId="{95DF806D-F052-46C3-B0C5-85D281298B86}" type="presOf" srcId="{D562FF1E-686D-4A07-B10A-C63932619E1E}" destId="{410C7E1A-551B-4CA7-83C0-61D2449DA54F}" srcOrd="0" destOrd="0" presId="urn:microsoft.com/office/officeart/2005/8/layout/chevron1"/>
    <dgm:cxn modelId="{B30A35B3-F2F8-45A1-AF9D-3C63779B8577}" srcId="{9EB37983-9C65-4938-A5C2-079ED4D80279}" destId="{597E20B4-EBB8-4105-A96C-5AAD76152AD3}" srcOrd="2" destOrd="0" parTransId="{F2C7D838-166E-4697-9201-945CB4093FEA}" sibTransId="{C7412ADA-BA86-4E91-839D-7909A2F3E4DB}"/>
    <dgm:cxn modelId="{19202EDC-D9E1-425E-B0CC-34AB1FF6DEF4}" srcId="{C9A06D53-E9A8-4C6F-B5EB-C36C5B7523C1}" destId="{942C9ECA-438D-4431-9B47-6DBF6ED68DAB}" srcOrd="0" destOrd="0" parTransId="{1BA800AE-BD57-41EE-BD70-AED5A74B3BB5}" sibTransId="{544FECFE-BA4E-4B84-B6A5-045297182DF9}"/>
    <dgm:cxn modelId="{FA3D5B56-5809-4633-92EA-1A88A291991F}" type="presOf" srcId="{4D03A1B3-18AC-48D9-9F66-CAB4309B0EEF}" destId="{81E0CE84-EA27-4BF5-9A42-74A4D0213709}" srcOrd="0" destOrd="0" presId="urn:microsoft.com/office/officeart/2005/8/layout/chevron1"/>
    <dgm:cxn modelId="{59FD14A8-6F9F-4D4C-8A3A-1D93E01AFCFD}" srcId="{681852F2-DAAC-48A6-BBB5-2B0935823992}" destId="{F45400E8-3B25-4F3E-88F8-70FFAB355961}" srcOrd="3" destOrd="0" parTransId="{16AE8F0F-242A-49C9-AF12-DEF61CBB2750}" sibTransId="{14AA511F-A682-405F-B57C-2C37761BCB2C}"/>
    <dgm:cxn modelId="{BA80FC93-9477-466E-B428-4F23C0D74054}" type="presOf" srcId="{DF65F285-210B-4003-80E9-568A027FDF4E}" destId="{53004D28-5045-4E1C-9E9C-B6F5F6B79337}" srcOrd="0" destOrd="0" presId="urn:microsoft.com/office/officeart/2005/8/layout/chevron1"/>
    <dgm:cxn modelId="{E239B0F3-0311-48CC-8400-745AAF00FBC8}" type="presOf" srcId="{DE278282-CCA2-4A19-AA39-F03AB78736E5}" destId="{D75D2C59-FBFC-4E69-A85B-038067F65751}" srcOrd="0" destOrd="0" presId="urn:microsoft.com/office/officeart/2005/8/layout/chevron1"/>
    <dgm:cxn modelId="{36DCBFCE-3983-404D-A228-8E0AB49B8A86}" type="presParOf" srcId="{E1C98C6E-22A7-441B-B4E1-451E0259C4D9}" destId="{9C8A838F-4926-473B-A834-25B26A47CEC8}" srcOrd="0" destOrd="0" presId="urn:microsoft.com/office/officeart/2005/8/layout/chevron1"/>
    <dgm:cxn modelId="{76D5DFAA-6369-4F7F-B9DD-AFC5733230B0}" type="presParOf" srcId="{9C8A838F-4926-473B-A834-25B26A47CEC8}" destId="{410C7E1A-551B-4CA7-83C0-61D2449DA54F}" srcOrd="0" destOrd="0" presId="urn:microsoft.com/office/officeart/2005/8/layout/chevron1"/>
    <dgm:cxn modelId="{ECA211BF-B66C-48CF-97AE-8769B3502A6F}" type="presParOf" srcId="{9C8A838F-4926-473B-A834-25B26A47CEC8}" destId="{7884D7CA-70B8-43B0-89B8-946F8869B532}" srcOrd="1" destOrd="0" presId="urn:microsoft.com/office/officeart/2005/8/layout/chevron1"/>
    <dgm:cxn modelId="{969A8515-A183-4B12-85B8-F04EF3B1E91D}" type="presParOf" srcId="{E1C98C6E-22A7-441B-B4E1-451E0259C4D9}" destId="{1E960191-0EDC-45C3-8BC5-2C3D1D0C13C6}" srcOrd="1" destOrd="0" presId="urn:microsoft.com/office/officeart/2005/8/layout/chevron1"/>
    <dgm:cxn modelId="{C90AF834-825C-4CA8-AAFC-2556CAF92899}" type="presParOf" srcId="{E1C98C6E-22A7-441B-B4E1-451E0259C4D9}" destId="{A3E394F4-F5E3-4997-90BD-295D2DBCFE1D}" srcOrd="2" destOrd="0" presId="urn:microsoft.com/office/officeart/2005/8/layout/chevron1"/>
    <dgm:cxn modelId="{E95CEDD9-F0EA-4C7E-A39D-52D2DE10B14E}" type="presParOf" srcId="{A3E394F4-F5E3-4997-90BD-295D2DBCFE1D}" destId="{81E0CE84-EA27-4BF5-9A42-74A4D0213709}" srcOrd="0" destOrd="0" presId="urn:microsoft.com/office/officeart/2005/8/layout/chevron1"/>
    <dgm:cxn modelId="{C83B00A5-E190-403A-8392-D5DCB0C22EE6}" type="presParOf" srcId="{A3E394F4-F5E3-4997-90BD-295D2DBCFE1D}" destId="{31B6583C-2D50-4F97-8DDC-BDE025B2ED63}" srcOrd="1" destOrd="0" presId="urn:microsoft.com/office/officeart/2005/8/layout/chevron1"/>
    <dgm:cxn modelId="{36E7E3B4-4DBF-442E-9A6A-AE6D687D60AE}" type="presParOf" srcId="{E1C98C6E-22A7-441B-B4E1-451E0259C4D9}" destId="{3C3B6035-AAD4-42CE-A888-AD025C0594B0}" srcOrd="3" destOrd="0" presId="urn:microsoft.com/office/officeart/2005/8/layout/chevron1"/>
    <dgm:cxn modelId="{B44CA6EC-C544-46A3-8D09-BBAD2A7808B6}" type="presParOf" srcId="{E1C98C6E-22A7-441B-B4E1-451E0259C4D9}" destId="{034942FB-918E-4F4E-BB03-40047B7D7740}" srcOrd="4" destOrd="0" presId="urn:microsoft.com/office/officeart/2005/8/layout/chevron1"/>
    <dgm:cxn modelId="{25DFE9D0-B8BA-4C4E-9126-EFC26B3959EE}" type="presParOf" srcId="{034942FB-918E-4F4E-BB03-40047B7D7740}" destId="{E9425EBD-67E5-400F-B04E-0998B0EE1892}" srcOrd="0" destOrd="0" presId="urn:microsoft.com/office/officeart/2005/8/layout/chevron1"/>
    <dgm:cxn modelId="{0BA8DB1C-5DD5-4C7C-A0EE-C06503818C5A}" type="presParOf" srcId="{034942FB-918E-4F4E-BB03-40047B7D7740}" destId="{095D147E-EEE9-473F-A077-1E71DC45B6A6}" srcOrd="1" destOrd="0" presId="urn:microsoft.com/office/officeart/2005/8/layout/chevron1"/>
    <dgm:cxn modelId="{75CD14CE-25B3-4C6F-BFE8-1384F884240D}" type="presParOf" srcId="{E1C98C6E-22A7-441B-B4E1-451E0259C4D9}" destId="{5133418F-AD04-4C59-A720-D4EBC5EE2AA7}" srcOrd="5" destOrd="0" presId="urn:microsoft.com/office/officeart/2005/8/layout/chevron1"/>
    <dgm:cxn modelId="{0FB3908B-CC23-40CF-97AD-E932EC069344}" type="presParOf" srcId="{E1C98C6E-22A7-441B-B4E1-451E0259C4D9}" destId="{450D99F5-030F-44C4-8E3C-CABD266E34E7}" srcOrd="6" destOrd="0" presId="urn:microsoft.com/office/officeart/2005/8/layout/chevron1"/>
    <dgm:cxn modelId="{D824730E-8EF5-4AED-BC2E-9EAC3F590848}" type="presParOf" srcId="{450D99F5-030F-44C4-8E3C-CABD266E34E7}" destId="{6BECA123-E9C6-444A-9C6C-0A5CA49086AC}" srcOrd="0" destOrd="0" presId="urn:microsoft.com/office/officeart/2005/8/layout/chevron1"/>
    <dgm:cxn modelId="{4B325225-72B3-4F89-9B26-8063855A48B1}" type="presParOf" srcId="{450D99F5-030F-44C4-8E3C-CABD266E34E7}" destId="{D73AE376-C93A-45D4-8E3F-00504F1ED503}" srcOrd="1" destOrd="0" presId="urn:microsoft.com/office/officeart/2005/8/layout/chevron1"/>
    <dgm:cxn modelId="{23F78E6C-03B5-46CD-91B6-6B8BD3619083}" type="presParOf" srcId="{E1C98C6E-22A7-441B-B4E1-451E0259C4D9}" destId="{2526A0B8-DC6E-4B11-B019-20F7333CFEB0}" srcOrd="7" destOrd="0" presId="urn:microsoft.com/office/officeart/2005/8/layout/chevron1"/>
    <dgm:cxn modelId="{6906CD4F-2AB6-4974-BA8B-354C1AA1003C}" type="presParOf" srcId="{E1C98C6E-22A7-441B-B4E1-451E0259C4D9}" destId="{342B53B8-2FEF-492C-AD0A-CCCE56595522}" srcOrd="8" destOrd="0" presId="urn:microsoft.com/office/officeart/2005/8/layout/chevron1"/>
    <dgm:cxn modelId="{25E0C12A-E711-413F-AAE6-5BF459260553}" type="presParOf" srcId="{342B53B8-2FEF-492C-AD0A-CCCE56595522}" destId="{44F04014-C1C1-4788-B798-AB89070DBF88}" srcOrd="0" destOrd="0" presId="urn:microsoft.com/office/officeart/2005/8/layout/chevron1"/>
    <dgm:cxn modelId="{D13F0D9C-6F99-4F3B-8C54-8FB473940989}" type="presParOf" srcId="{342B53B8-2FEF-492C-AD0A-CCCE56595522}" destId="{9AC09F94-F18F-499D-829D-D2063921F7B6}" srcOrd="1" destOrd="0" presId="urn:microsoft.com/office/officeart/2005/8/layout/chevron1"/>
    <dgm:cxn modelId="{9D8DBDB3-D587-4888-B994-B53597DBD475}" type="presParOf" srcId="{E1C98C6E-22A7-441B-B4E1-451E0259C4D9}" destId="{41BC6315-F573-455E-AC40-FE7CDCA4FEE1}" srcOrd="9" destOrd="0" presId="urn:microsoft.com/office/officeart/2005/8/layout/chevron1"/>
    <dgm:cxn modelId="{CE5D8796-C887-4B62-910D-B64590F9038C}" type="presParOf" srcId="{E1C98C6E-22A7-441B-B4E1-451E0259C4D9}" destId="{2AAF0A5F-01CE-46E2-A3B3-F219CF688679}" srcOrd="10" destOrd="0" presId="urn:microsoft.com/office/officeart/2005/8/layout/chevron1"/>
    <dgm:cxn modelId="{CBAA03ED-55C8-4091-895B-5579CE221AB9}" type="presParOf" srcId="{2AAF0A5F-01CE-46E2-A3B3-F219CF688679}" destId="{8D2661BF-CEFD-43EC-8E75-0122DDC9E850}" srcOrd="0" destOrd="0" presId="urn:microsoft.com/office/officeart/2005/8/layout/chevron1"/>
    <dgm:cxn modelId="{CBC30569-C36E-428E-B72D-BCEEC21BC152}" type="presParOf" srcId="{2AAF0A5F-01CE-46E2-A3B3-F219CF688679}" destId="{53004D28-5045-4E1C-9E9C-B6F5F6B79337}" srcOrd="1" destOrd="0" presId="urn:microsoft.com/office/officeart/2005/8/layout/chevron1"/>
    <dgm:cxn modelId="{9270F3AF-D5FA-42AD-A808-B0624DC6BFEC}" type="presParOf" srcId="{E1C98C6E-22A7-441B-B4E1-451E0259C4D9}" destId="{9BAAC771-BF60-43F9-8138-B8A92EC1FFC8}" srcOrd="11" destOrd="0" presId="urn:microsoft.com/office/officeart/2005/8/layout/chevron1"/>
    <dgm:cxn modelId="{102328AC-8E6A-4696-83EB-FF900AD5C76D}" type="presParOf" srcId="{E1C98C6E-22A7-441B-B4E1-451E0259C4D9}" destId="{6C1537B0-D549-460C-B069-ECB37BEC18D4}" srcOrd="12" destOrd="0" presId="urn:microsoft.com/office/officeart/2005/8/layout/chevron1"/>
    <dgm:cxn modelId="{4854A291-F97B-4B31-A85B-7F3CE732EA90}" type="presParOf" srcId="{6C1537B0-D549-460C-B069-ECB37BEC18D4}" destId="{4A59919C-CE73-448F-8E3D-2B4014F8C13E}" srcOrd="0" destOrd="0" presId="urn:microsoft.com/office/officeart/2005/8/layout/chevron1"/>
    <dgm:cxn modelId="{2EEAB970-897B-4034-9C92-4C7AFA35F3C6}" type="presParOf" srcId="{6C1537B0-D549-460C-B069-ECB37BEC18D4}" destId="{EF6097FB-53FE-4A5E-B491-8EC4959D99BE}" srcOrd="1" destOrd="0" presId="urn:microsoft.com/office/officeart/2005/8/layout/chevron1"/>
    <dgm:cxn modelId="{037B447C-4634-46A2-BB2E-1BBA471734E4}" type="presParOf" srcId="{E1C98C6E-22A7-441B-B4E1-451E0259C4D9}" destId="{B429D01C-F155-4C83-874B-8A7065B75126}" srcOrd="13" destOrd="0" presId="urn:microsoft.com/office/officeart/2005/8/layout/chevron1"/>
    <dgm:cxn modelId="{F6A36329-8DE5-4D67-BC5D-E2B17BB290CD}" type="presParOf" srcId="{E1C98C6E-22A7-441B-B4E1-451E0259C4D9}" destId="{73105D94-EAFC-4B6B-9A44-F395FEA3D776}" srcOrd="14" destOrd="0" presId="urn:microsoft.com/office/officeart/2005/8/layout/chevron1"/>
    <dgm:cxn modelId="{4F05FE07-8A66-46CE-8465-F058E7865FFD}" type="presParOf" srcId="{73105D94-EAFC-4B6B-9A44-F395FEA3D776}" destId="{088E2898-432A-49A8-A05C-68DB73A8F246}" srcOrd="0" destOrd="0" presId="urn:microsoft.com/office/officeart/2005/8/layout/chevron1"/>
    <dgm:cxn modelId="{9B37C66C-A041-4493-B41F-AF1BB84B849B}" type="presParOf" srcId="{73105D94-EAFC-4B6B-9A44-F395FEA3D776}" destId="{7CB98AA4-3DAE-47A6-824D-3318AB77D2DD}" srcOrd="1" destOrd="0" presId="urn:microsoft.com/office/officeart/2005/8/layout/chevron1"/>
    <dgm:cxn modelId="{0326D869-B34A-4233-B3D5-83BF4BD0E2C6}" type="presParOf" srcId="{E1C98C6E-22A7-441B-B4E1-451E0259C4D9}" destId="{3C7EBFEF-A4B1-49FD-AF7C-D1B9655218D8}" srcOrd="15" destOrd="0" presId="urn:microsoft.com/office/officeart/2005/8/layout/chevron1"/>
    <dgm:cxn modelId="{472EF1CA-564D-4CB0-A555-DEFFB18E67F7}" type="presParOf" srcId="{E1C98C6E-22A7-441B-B4E1-451E0259C4D9}" destId="{6A830E39-A230-45F2-A964-8B8F9C56F3CC}" srcOrd="16" destOrd="0" presId="urn:microsoft.com/office/officeart/2005/8/layout/chevron1"/>
    <dgm:cxn modelId="{EF1C8FC2-D46F-4679-AC93-FB5E8CCA4910}" type="presParOf" srcId="{6A830E39-A230-45F2-A964-8B8F9C56F3CC}" destId="{623C67EC-7D4D-4AF0-A164-CE9091622F6C}" srcOrd="0" destOrd="0" presId="urn:microsoft.com/office/officeart/2005/8/layout/chevron1"/>
    <dgm:cxn modelId="{CAEF1126-C673-421A-A584-6A884F2B6455}" type="presParOf" srcId="{6A830E39-A230-45F2-A964-8B8F9C56F3CC}" destId="{D75D2C59-FBFC-4E69-A85B-038067F65751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CA36E-55FB-499A-9C52-BBF5D672267D}" type="datetimeFigureOut">
              <a:rPr lang="en-US" smtClean="0"/>
              <a:t>6/20/2016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850DD-6F32-4DA5-81D4-785FB508A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45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Lakeland –</a:t>
            </a:r>
            <a:r>
              <a:rPr lang="en-US" baseline="0" dirty="0" smtClean="0"/>
              <a:t> 1960’s Science Class</a:t>
            </a:r>
          </a:p>
          <a:p>
            <a:r>
              <a:rPr lang="en-US" baseline="0" dirty="0" smtClean="0"/>
              <a:t>Oakton – Nursing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850DD-6F32-4DA5-81D4-785FB508A8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64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Pictures: </a:t>
            </a:r>
          </a:p>
          <a:p>
            <a:r>
              <a:rPr lang="en-US" dirty="0" smtClean="0"/>
              <a:t>Elgin - </a:t>
            </a:r>
            <a:r>
              <a:rPr lang="en-US" baseline="0" dirty="0" smtClean="0"/>
              <a:t> Community Education Hat Making Class</a:t>
            </a:r>
          </a:p>
          <a:p>
            <a:r>
              <a:rPr lang="en-US" baseline="0" dirty="0" smtClean="0"/>
              <a:t>Lakeland - Gym 1969</a:t>
            </a:r>
          </a:p>
          <a:p>
            <a:r>
              <a:rPr lang="en-US" baseline="0" dirty="0" smtClean="0"/>
              <a:t>Lincoln Land – Community Education Crockpot Cooking</a:t>
            </a:r>
          </a:p>
          <a:p>
            <a:r>
              <a:rPr lang="en-US" baseline="0" dirty="0" smtClean="0"/>
              <a:t>City Colleges – Student Government Association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850DD-6F32-4DA5-81D4-785FB508A8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44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C51B-24BD-466A-8E3C-654DA2B8BD8A}" type="datetimeFigureOut">
              <a:rPr lang="en-US" smtClean="0"/>
              <a:t>6/20/2016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4BB0-E2B0-4D20-B92D-625A7C0C205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C51B-24BD-466A-8E3C-654DA2B8BD8A}" type="datetimeFigureOut">
              <a:rPr lang="en-US" smtClean="0"/>
              <a:t>6/20/2016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4BB0-E2B0-4D20-B92D-625A7C0C205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C51B-24BD-466A-8E3C-654DA2B8BD8A}" type="datetimeFigureOut">
              <a:rPr lang="en-US" smtClean="0"/>
              <a:t>6/20/2016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4BB0-E2B0-4D20-B92D-625A7C0C205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C51B-24BD-466A-8E3C-654DA2B8BD8A}" type="datetimeFigureOut">
              <a:rPr lang="en-US" smtClean="0"/>
              <a:t>6/20/2016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4BB0-E2B0-4D20-B92D-625A7C0C205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C51B-24BD-466A-8E3C-654DA2B8BD8A}" type="datetimeFigureOut">
              <a:rPr lang="en-US" smtClean="0"/>
              <a:t>6/20/2016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4BB0-E2B0-4D20-B92D-625A7C0C205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C51B-24BD-466A-8E3C-654DA2B8BD8A}" type="datetimeFigureOut">
              <a:rPr lang="en-US" smtClean="0"/>
              <a:t>6/20/2016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4BB0-E2B0-4D20-B92D-625A7C0C205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C51B-24BD-466A-8E3C-654DA2B8BD8A}" type="datetimeFigureOut">
              <a:rPr lang="en-US" smtClean="0"/>
              <a:t>6/20/2016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4BB0-E2B0-4D20-B92D-625A7C0C205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C51B-24BD-466A-8E3C-654DA2B8BD8A}" type="datetimeFigureOut">
              <a:rPr lang="en-US" smtClean="0"/>
              <a:t>6/20/2016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4BB0-E2B0-4D20-B92D-625A7C0C205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C51B-24BD-466A-8E3C-654DA2B8BD8A}" type="datetimeFigureOut">
              <a:rPr lang="en-US" smtClean="0"/>
              <a:t>6/20/2016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4BB0-E2B0-4D20-B92D-625A7C0C205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C51B-24BD-466A-8E3C-654DA2B8BD8A}" type="datetimeFigureOut">
              <a:rPr lang="en-US" smtClean="0"/>
              <a:t>6/20/2016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4BB0-E2B0-4D20-B92D-625A7C0C205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C51B-24BD-466A-8E3C-654DA2B8BD8A}" type="datetimeFigureOut">
              <a:rPr lang="en-US" smtClean="0"/>
              <a:t>6/20/2016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4BB0-E2B0-4D20-B92D-625A7C0C205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0DDC51B-24BD-466A-8E3C-654DA2B8BD8A}" type="datetimeFigureOut">
              <a:rPr lang="en-US" smtClean="0"/>
              <a:t>6/20/2016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D1374BB0-E2B0-4D20-B92D-625A7C0C2059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Illinois Community College System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505200"/>
            <a:ext cx="6400800" cy="23622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Not What It Use to Be</a:t>
            </a:r>
            <a:r>
              <a:rPr lang="en-US" dirty="0" smtClean="0"/>
              <a:t>!</a:t>
            </a:r>
          </a:p>
          <a:p>
            <a:pPr algn="ctr"/>
            <a:endParaRPr lang="en-US" dirty="0"/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Dr. Karen Hunter Anderson</a:t>
            </a:r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" y="3962400"/>
            <a:ext cx="1447800" cy="279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Illinois Community College System </a:t>
            </a:r>
            <a:r>
              <a:rPr lang="en-US" dirty="0" smtClean="0"/>
              <a:t>Students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6048292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Peg Lee</a:t>
            </a:r>
          </a:p>
          <a:p>
            <a:r>
              <a:rPr lang="en-US" sz="1400" dirty="0" smtClean="0"/>
              <a:t>President (1995-2015), Oakton Community College</a:t>
            </a:r>
          </a:p>
        </p:txBody>
      </p:sp>
      <p:pic>
        <p:nvPicPr>
          <p:cNvPr id="5" name="Peg_85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25613"/>
            <a:ext cx="8229600" cy="4625975"/>
          </a:xfrm>
        </p:spPr>
      </p:pic>
    </p:spTree>
    <p:extLst>
      <p:ext uri="{BB962C8B-B14F-4D97-AF65-F5344CB8AC3E}">
        <p14:creationId xmlns:p14="http://schemas.microsoft.com/office/powerpoint/2010/main" val="194915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Year </a:t>
            </a:r>
            <a:r>
              <a:rPr lang="en-US" dirty="0"/>
              <a:t>of the Community </a:t>
            </a:r>
            <a:r>
              <a:rPr lang="en-US" dirty="0" smtClean="0"/>
              <a:t>College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7800"/>
            <a:ext cx="4800600" cy="32004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3" y="4824478"/>
            <a:ext cx="658521" cy="12715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302068"/>
            <a:ext cx="3962400" cy="24129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77" y="1316444"/>
            <a:ext cx="3049123" cy="21125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267200"/>
            <a:ext cx="2286000" cy="15697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1422" y="6096000"/>
            <a:ext cx="8556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Governor Rauner proclaims July </a:t>
            </a:r>
            <a:r>
              <a:rPr lang="en-US" dirty="0"/>
              <a:t>15, 2015 through July 15, 2016 as “The Year of the Community College” in honor of the </a:t>
            </a:r>
            <a:r>
              <a:rPr lang="en-US" dirty="0" smtClean="0"/>
              <a:t>system’s </a:t>
            </a:r>
            <a:r>
              <a:rPr lang="en-US" dirty="0"/>
              <a:t>50 years of student success.</a:t>
            </a:r>
          </a:p>
        </p:txBody>
      </p:sp>
    </p:spTree>
    <p:extLst>
      <p:ext uri="{BB962C8B-B14F-4D97-AF65-F5344CB8AC3E}">
        <p14:creationId xmlns:p14="http://schemas.microsoft.com/office/powerpoint/2010/main" val="30493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50 Years of Excellence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6048292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Charlotte </a:t>
            </a:r>
            <a:r>
              <a:rPr lang="en-US" dirty="0" smtClean="0"/>
              <a:t>Warren</a:t>
            </a:r>
          </a:p>
          <a:p>
            <a:r>
              <a:rPr lang="en-US" sz="1400" dirty="0" smtClean="0"/>
              <a:t>President, Lincoln Land Community College</a:t>
            </a:r>
          </a:p>
        </p:txBody>
      </p:sp>
      <p:pic>
        <p:nvPicPr>
          <p:cNvPr id="4" name="Charlottee_85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25613"/>
            <a:ext cx="8229600" cy="4625975"/>
          </a:xfrm>
        </p:spPr>
      </p:pic>
    </p:spTree>
    <p:extLst>
      <p:ext uri="{BB962C8B-B14F-4D97-AF65-F5344CB8AC3E}">
        <p14:creationId xmlns:p14="http://schemas.microsoft.com/office/powerpoint/2010/main" val="386519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50 Years of Excellence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8350" y="5943600"/>
            <a:ext cx="5791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rgbClr val="292934"/>
                </a:solidFill>
              </a:rPr>
              <a:t>Terry Bruce</a:t>
            </a:r>
          </a:p>
          <a:p>
            <a:pPr lvl="0"/>
            <a:r>
              <a:rPr lang="en-US" sz="1400" dirty="0">
                <a:solidFill>
                  <a:srgbClr val="292934"/>
                </a:solidFill>
              </a:rPr>
              <a:t>CEO, Illinois Eastern College</a:t>
            </a:r>
          </a:p>
          <a:p>
            <a:pPr lvl="0"/>
            <a:r>
              <a:rPr lang="en-US" sz="1400" dirty="0">
                <a:solidFill>
                  <a:srgbClr val="292934"/>
                </a:solidFill>
              </a:rPr>
              <a:t>Vice Chairman, Illinois Community College Board</a:t>
            </a:r>
          </a:p>
        </p:txBody>
      </p:sp>
      <p:pic>
        <p:nvPicPr>
          <p:cNvPr id="5" name="Bruce_854_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25613"/>
            <a:ext cx="8229600" cy="4625975"/>
          </a:xfrm>
        </p:spPr>
      </p:pic>
    </p:spTree>
    <p:extLst>
      <p:ext uri="{BB962C8B-B14F-4D97-AF65-F5344CB8AC3E}">
        <p14:creationId xmlns:p14="http://schemas.microsoft.com/office/powerpoint/2010/main" val="107164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" y="4267200"/>
            <a:ext cx="1289944" cy="2490722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14064329"/>
              </p:ext>
            </p:extLst>
          </p:nvPr>
        </p:nvGraphicFramePr>
        <p:xfrm>
          <a:off x="304800" y="1448561"/>
          <a:ext cx="845819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10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History of the Community College Movement in Illinois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08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10C7E1A-551B-4CA7-83C0-61D2449DA5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410C7E1A-551B-4CA7-83C0-61D2449DA5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410C7E1A-551B-4CA7-83C0-61D2449DA5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884D7CA-70B8-43B0-89B8-946F8869B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7884D7CA-70B8-43B0-89B8-946F8869B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7884D7CA-70B8-43B0-89B8-946F8869B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E0CE84-EA27-4BF5-9A42-74A4D02137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dgm id="{81E0CE84-EA27-4BF5-9A42-74A4D02137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dgm id="{81E0CE84-EA27-4BF5-9A42-74A4D02137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1B6583C-2D50-4F97-8DDC-BDE025B2ED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graphicEl>
                                              <a:dgm id="{31B6583C-2D50-4F97-8DDC-BDE025B2ED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dgm id="{31B6583C-2D50-4F97-8DDC-BDE025B2ED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9425EBD-67E5-400F-B04E-0998B0EE1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E9425EBD-67E5-400F-B04E-0998B0EE1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E9425EBD-67E5-400F-B04E-0998B0EE1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5D147E-EEE9-473F-A077-1E71DC45B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095D147E-EEE9-473F-A077-1E71DC45B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095D147E-EEE9-473F-A077-1E71DC45B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BECA123-E9C6-444A-9C6C-0A5CA49086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6BECA123-E9C6-444A-9C6C-0A5CA49086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6BECA123-E9C6-444A-9C6C-0A5CA49086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73AE376-C93A-45D4-8E3F-00504F1ED5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D73AE376-C93A-45D4-8E3F-00504F1ED5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graphicEl>
                                              <a:dgm id="{D73AE376-C93A-45D4-8E3F-00504F1ED5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4F04014-C1C1-4788-B798-AB89070DB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graphicEl>
                                              <a:dgm id="{44F04014-C1C1-4788-B798-AB89070DB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44F04014-C1C1-4788-B798-AB89070DB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C09F94-F18F-499D-829D-D2063921F7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graphicEl>
                                              <a:dgm id="{9AC09F94-F18F-499D-829D-D2063921F7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9AC09F94-F18F-499D-829D-D2063921F7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D2661BF-CEFD-43EC-8E75-0122DDC9E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8D2661BF-CEFD-43EC-8E75-0122DDC9E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8D2661BF-CEFD-43EC-8E75-0122DDC9E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3004D28-5045-4E1C-9E9C-B6F5F6B793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graphicEl>
                                              <a:dgm id="{53004D28-5045-4E1C-9E9C-B6F5F6B793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graphicEl>
                                              <a:dgm id="{53004D28-5045-4E1C-9E9C-B6F5F6B793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A59919C-CE73-448F-8E3D-2B4014F8C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>
                                            <p:graphicEl>
                                              <a:dgm id="{4A59919C-CE73-448F-8E3D-2B4014F8C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>
                                            <p:graphicEl>
                                              <a:dgm id="{4A59919C-CE73-448F-8E3D-2B4014F8C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F6097FB-53FE-4A5E-B491-8EC4959D99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>
                                            <p:graphicEl>
                                              <a:dgm id="{EF6097FB-53FE-4A5E-B491-8EC4959D99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">
                                            <p:graphicEl>
                                              <a:dgm id="{EF6097FB-53FE-4A5E-B491-8EC4959D99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8E2898-432A-49A8-A05C-68DB73A8F2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">
                                            <p:graphicEl>
                                              <a:dgm id="{088E2898-432A-49A8-A05C-68DB73A8F2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">
                                            <p:graphicEl>
                                              <a:dgm id="{088E2898-432A-49A8-A05C-68DB73A8F2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CB98AA4-3DAE-47A6-824D-3318AB77D2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">
                                            <p:graphicEl>
                                              <a:dgm id="{7CB98AA4-3DAE-47A6-824D-3318AB77D2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">
                                            <p:graphicEl>
                                              <a:dgm id="{7CB98AA4-3DAE-47A6-824D-3318AB77D2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23C67EC-7D4D-4AF0-A164-CE9091622F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">
                                            <p:graphicEl>
                                              <a:dgm id="{623C67EC-7D4D-4AF0-A164-CE9091622F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">
                                            <p:graphicEl>
                                              <a:dgm id="{623C67EC-7D4D-4AF0-A164-CE9091622F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75D2C59-FBFC-4E69-A85B-038067F657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">
                                            <p:graphicEl>
                                              <a:dgm id="{D75D2C59-FBFC-4E69-A85B-038067F657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">
                                            <p:graphicEl>
                                              <a:dgm id="{D75D2C59-FBFC-4E69-A85B-038067F657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From “Junior” to “Community” College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5867400"/>
            <a:ext cx="5791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Terry Bruce</a:t>
            </a:r>
          </a:p>
          <a:p>
            <a:r>
              <a:rPr lang="en-US" sz="1400" dirty="0" smtClean="0"/>
              <a:t>CEO, Illinois Eastern College</a:t>
            </a:r>
          </a:p>
          <a:p>
            <a:r>
              <a:rPr lang="en-US" sz="1400" dirty="0" smtClean="0"/>
              <a:t>Vice Chairman, Illinois Community College Board</a:t>
            </a:r>
            <a:endParaRPr lang="en-US" sz="1400" dirty="0"/>
          </a:p>
        </p:txBody>
      </p:sp>
      <p:pic>
        <p:nvPicPr>
          <p:cNvPr id="8" name="Bruce_854_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25613"/>
            <a:ext cx="8229600" cy="4625975"/>
          </a:xfrm>
        </p:spPr>
      </p:pic>
    </p:spTree>
    <p:extLst>
      <p:ext uri="{BB962C8B-B14F-4D97-AF65-F5344CB8AC3E}">
        <p14:creationId xmlns:p14="http://schemas.microsoft.com/office/powerpoint/2010/main" val="96113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" y="5486400"/>
            <a:ext cx="658521" cy="1271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517" y="4572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Illinois Community College System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2505" y="1371600"/>
            <a:ext cx="3931920" cy="639762"/>
          </a:xfrm>
        </p:spPr>
        <p:txBody>
          <a:bodyPr>
            <a:normAutofit/>
          </a:bodyPr>
          <a:lstStyle/>
          <a:p>
            <a:r>
              <a:rPr lang="en-US" sz="2800" b="1" u="sng" dirty="0" smtClean="0"/>
              <a:t>THEN</a:t>
            </a:r>
            <a:endParaRPr lang="en-US" sz="2800" b="1" u="sng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724400" y="1371600"/>
            <a:ext cx="3931920" cy="639762"/>
          </a:xfrm>
        </p:spPr>
        <p:txBody>
          <a:bodyPr>
            <a:normAutofit/>
          </a:bodyPr>
          <a:lstStyle/>
          <a:p>
            <a:r>
              <a:rPr lang="en-US" sz="2800" b="1" u="sng" dirty="0" smtClean="0"/>
              <a:t>NOW</a:t>
            </a:r>
            <a:endParaRPr lang="en-US" sz="2800" b="1" u="sng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981200"/>
            <a:ext cx="3484728" cy="448056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81200"/>
            <a:ext cx="3362831" cy="4389120"/>
          </a:xfrm>
        </p:spPr>
      </p:pic>
    </p:spTree>
    <p:extLst>
      <p:ext uri="{BB962C8B-B14F-4D97-AF65-F5344CB8AC3E}">
        <p14:creationId xmlns:p14="http://schemas.microsoft.com/office/powerpoint/2010/main" val="172305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" y="5486400"/>
            <a:ext cx="658521" cy="1271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Illinois Community College System Programs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3931920" cy="639762"/>
          </a:xfrm>
        </p:spPr>
        <p:txBody>
          <a:bodyPr>
            <a:normAutofit/>
          </a:bodyPr>
          <a:lstStyle/>
          <a:p>
            <a:r>
              <a:rPr lang="en-US" sz="2800" b="1" u="sng" dirty="0" smtClean="0"/>
              <a:t>THEN</a:t>
            </a:r>
            <a:endParaRPr lang="en-US" sz="2800" b="1" u="sng" dirty="0"/>
          </a:p>
        </p:txBody>
      </p:sp>
      <p:sp>
        <p:nvSpPr>
          <p:cNvPr id="3" name="Subtitle 2"/>
          <p:cNvSpPr>
            <a:spLocks noGrp="1"/>
          </p:cNvSpPr>
          <p:nvPr>
            <p:ph sz="half" idx="2"/>
          </p:nvPr>
        </p:nvSpPr>
        <p:spPr>
          <a:xfrm>
            <a:off x="152400" y="2057400"/>
            <a:ext cx="4448093" cy="4064761"/>
          </a:xfrm>
        </p:spPr>
        <p:txBody>
          <a:bodyPr>
            <a:noAutofit/>
          </a:bodyPr>
          <a:lstStyle/>
          <a:p>
            <a:r>
              <a:rPr lang="en-US" sz="1800" dirty="0" smtClean="0"/>
              <a:t>Baccalaureate Oriented Courses Account for Roughly ¾ of all Course Offerings in 1960’s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sz="1800" dirty="0" smtClean="0"/>
              <a:t>Limited Occupational Program Offerings</a:t>
            </a:r>
          </a:p>
          <a:p>
            <a:pPr lvl="1"/>
            <a:r>
              <a:rPr lang="en-US" sz="1800" dirty="0" smtClean="0"/>
              <a:t>(Only 266 </a:t>
            </a:r>
            <a:r>
              <a:rPr lang="en-US" sz="1800" smtClean="0"/>
              <a:t>total programs in </a:t>
            </a:r>
            <a:r>
              <a:rPr lang="en-US" sz="1800" dirty="0" smtClean="0"/>
              <a:t>1966)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sz="1800" dirty="0" smtClean="0"/>
              <a:t>Programs include: Key Punch Operations, Bookkeeping, Woodworking, &amp; Metalworking</a:t>
            </a:r>
          </a:p>
          <a:p>
            <a:endParaRPr lang="en-US" sz="800" dirty="0" smtClean="0"/>
          </a:p>
          <a:p>
            <a:r>
              <a:rPr lang="en-US" sz="1800" dirty="0" smtClean="0"/>
              <a:t>22 of 34 Colleges Offer Programs Cooperatively with Business &amp; Industry</a:t>
            </a:r>
            <a:endParaRPr lang="en-US" sz="1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724400" y="1371600"/>
            <a:ext cx="3931920" cy="639762"/>
          </a:xfrm>
        </p:spPr>
        <p:txBody>
          <a:bodyPr>
            <a:normAutofit/>
          </a:bodyPr>
          <a:lstStyle/>
          <a:p>
            <a:r>
              <a:rPr lang="en-US" sz="2800" b="1" u="sng" dirty="0" smtClean="0"/>
              <a:t>NOW</a:t>
            </a:r>
            <a:endParaRPr lang="en-US" sz="2800" b="1" u="sng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656151" y="1981200"/>
            <a:ext cx="4495800" cy="3951288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Baccalaureate Oriented Courses Account for Roughly </a:t>
            </a:r>
            <a:r>
              <a:rPr lang="en-US" sz="1800" dirty="0" smtClean="0"/>
              <a:t>½ of </a:t>
            </a:r>
            <a:r>
              <a:rPr lang="en-US" sz="1800" dirty="0"/>
              <a:t>all </a:t>
            </a:r>
            <a:r>
              <a:rPr lang="en-US" sz="1800" dirty="0" smtClean="0"/>
              <a:t>Course Offerings </a:t>
            </a:r>
          </a:p>
          <a:p>
            <a:endParaRPr lang="en-US" sz="800" dirty="0" smtClean="0"/>
          </a:p>
          <a:p>
            <a:pPr marL="182880" lvl="1"/>
            <a:r>
              <a:rPr lang="en-US" sz="1800" dirty="0" smtClean="0"/>
              <a:t>Wide Variety of CTE/Vocational Program Offerings</a:t>
            </a:r>
          </a:p>
          <a:p>
            <a:pPr marL="457200" lvl="2"/>
            <a:r>
              <a:rPr lang="en-US" dirty="0" smtClean="0"/>
              <a:t>(Over 615 new programs add </a:t>
            </a:r>
            <a:r>
              <a:rPr lang="en-US" dirty="0"/>
              <a:t>in </a:t>
            </a:r>
            <a:r>
              <a:rPr lang="en-US" dirty="0" smtClean="0"/>
              <a:t>2016 alone)</a:t>
            </a:r>
            <a:endParaRPr lang="en-US" dirty="0"/>
          </a:p>
          <a:p>
            <a:endParaRPr lang="en-US" sz="800" dirty="0" smtClean="0"/>
          </a:p>
          <a:p>
            <a:r>
              <a:rPr lang="en-US" sz="1800" dirty="0" smtClean="0"/>
              <a:t>Programs include: Proton Therapy, Nanotechnology,</a:t>
            </a:r>
            <a:r>
              <a:rPr lang="en-US" sz="1800" dirty="0"/>
              <a:t> Unmanned Aircraft </a:t>
            </a:r>
            <a:r>
              <a:rPr lang="en-US" sz="1800" dirty="0" smtClean="0"/>
              <a:t>Systems &amp; Sustainable Design</a:t>
            </a:r>
          </a:p>
          <a:p>
            <a:endParaRPr lang="en-US" sz="800" dirty="0" smtClean="0"/>
          </a:p>
          <a:p>
            <a:r>
              <a:rPr lang="en-US" sz="1800" dirty="0" smtClean="0"/>
              <a:t>All 48 Colleges </a:t>
            </a:r>
            <a:r>
              <a:rPr lang="en-US" sz="1800" dirty="0"/>
              <a:t>Offer Programs Cooperatively with Business &amp; Industry</a:t>
            </a:r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50979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" y="5486400"/>
            <a:ext cx="658521" cy="1271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505" y="4572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Illinois Community College System Programs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2505" y="1524000"/>
            <a:ext cx="3931920" cy="639762"/>
          </a:xfrm>
        </p:spPr>
        <p:txBody>
          <a:bodyPr>
            <a:normAutofit/>
          </a:bodyPr>
          <a:lstStyle/>
          <a:p>
            <a:r>
              <a:rPr lang="en-US" sz="2800" b="1" u="sng" dirty="0" smtClean="0"/>
              <a:t>THEN</a:t>
            </a:r>
            <a:endParaRPr lang="en-US" sz="2800" b="1" u="sng" dirty="0"/>
          </a:p>
        </p:txBody>
      </p:sp>
      <p:sp>
        <p:nvSpPr>
          <p:cNvPr id="3" name="Subtitle 2"/>
          <p:cNvSpPr>
            <a:spLocks noGrp="1"/>
          </p:cNvSpPr>
          <p:nvPr>
            <p:ph sz="half" idx="2"/>
          </p:nvPr>
        </p:nvSpPr>
        <p:spPr>
          <a:xfrm>
            <a:off x="123245" y="2438400"/>
            <a:ext cx="4524955" cy="3951288"/>
          </a:xfrm>
        </p:spPr>
        <p:txBody>
          <a:bodyPr>
            <a:normAutofit/>
          </a:bodyPr>
          <a:lstStyle/>
          <a:p>
            <a:endParaRPr lang="en-US" sz="22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724400" y="1570038"/>
            <a:ext cx="3931920" cy="639762"/>
          </a:xfrm>
        </p:spPr>
        <p:txBody>
          <a:bodyPr>
            <a:normAutofit/>
          </a:bodyPr>
          <a:lstStyle/>
          <a:p>
            <a:r>
              <a:rPr lang="en-US" sz="2800" b="1" u="sng" dirty="0" smtClean="0"/>
              <a:t>NOW</a:t>
            </a:r>
            <a:endParaRPr lang="en-US" sz="2800" b="1" u="sng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30" y="2209800"/>
            <a:ext cx="3932237" cy="3114156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86000"/>
            <a:ext cx="3877672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Illinois Community College System Programs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6048292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Mike Monaghan</a:t>
            </a:r>
          </a:p>
          <a:p>
            <a:r>
              <a:rPr lang="en-US" sz="1400" dirty="0" smtClean="0"/>
              <a:t>Executive Director, Illinois Community College Trustees Association</a:t>
            </a:r>
          </a:p>
        </p:txBody>
      </p:sp>
      <p:pic>
        <p:nvPicPr>
          <p:cNvPr id="4" name="Mike_85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25613"/>
            <a:ext cx="8229600" cy="4625975"/>
          </a:xfrm>
        </p:spPr>
      </p:pic>
    </p:spTree>
    <p:extLst>
      <p:ext uri="{BB962C8B-B14F-4D97-AF65-F5344CB8AC3E}">
        <p14:creationId xmlns:p14="http://schemas.microsoft.com/office/powerpoint/2010/main" val="43668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" y="5486400"/>
            <a:ext cx="658521" cy="1271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Illinois Community College System Students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2505" y="1524000"/>
            <a:ext cx="3931920" cy="639762"/>
          </a:xfrm>
        </p:spPr>
        <p:txBody>
          <a:bodyPr>
            <a:normAutofit/>
          </a:bodyPr>
          <a:lstStyle/>
          <a:p>
            <a:r>
              <a:rPr lang="en-US" sz="2800" b="1" u="sng" dirty="0" smtClean="0"/>
              <a:t>THEN</a:t>
            </a:r>
            <a:endParaRPr lang="en-US" sz="2800" b="1" u="sng" dirty="0"/>
          </a:p>
        </p:txBody>
      </p:sp>
      <p:sp>
        <p:nvSpPr>
          <p:cNvPr id="3" name="Subtitle 2"/>
          <p:cNvSpPr>
            <a:spLocks noGrp="1"/>
          </p:cNvSpPr>
          <p:nvPr>
            <p:ph sz="half" idx="2"/>
          </p:nvPr>
        </p:nvSpPr>
        <p:spPr>
          <a:xfrm>
            <a:off x="123245" y="2170873"/>
            <a:ext cx="4448755" cy="3951288"/>
          </a:xfrm>
        </p:spPr>
        <p:txBody>
          <a:bodyPr>
            <a:normAutofit/>
          </a:bodyPr>
          <a:lstStyle/>
          <a:p>
            <a:r>
              <a:rPr lang="en-US" sz="1800" dirty="0"/>
              <a:t>Fall Enrollment </a:t>
            </a:r>
            <a:r>
              <a:rPr lang="en-US" sz="1800" dirty="0" smtClean="0"/>
              <a:t>is 62,466 in 1966</a:t>
            </a:r>
          </a:p>
          <a:p>
            <a:endParaRPr lang="en-US" sz="800" dirty="0" smtClean="0"/>
          </a:p>
          <a:p>
            <a:r>
              <a:rPr lang="en-US" sz="1800" dirty="0" smtClean="0"/>
              <a:t>60,000 Students Annually Enrolled in Non-Credit Courses in 1969</a:t>
            </a:r>
          </a:p>
          <a:p>
            <a:pPr lvl="1"/>
            <a:r>
              <a:rPr lang="en-US" sz="1700" dirty="0" smtClean="0"/>
              <a:t>Popular Programs: Academic Refresher Courses and Stock Market</a:t>
            </a:r>
          </a:p>
          <a:p>
            <a:endParaRPr lang="en-US" sz="800" dirty="0" smtClean="0"/>
          </a:p>
          <a:p>
            <a:r>
              <a:rPr lang="en-US" sz="1800" dirty="0" smtClean="0"/>
              <a:t>Community College Completions are 12,023 in 1971</a:t>
            </a:r>
          </a:p>
          <a:p>
            <a:endParaRPr lang="en-US" sz="800" dirty="0" smtClean="0"/>
          </a:p>
          <a:p>
            <a:r>
              <a:rPr lang="en-US" sz="1800" dirty="0" smtClean="0"/>
              <a:t>Tuition in 1967 Averages $4.00 Per Credit Hour</a:t>
            </a:r>
          </a:p>
          <a:p>
            <a:endParaRPr lang="en-US" sz="22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724400" y="1524000"/>
            <a:ext cx="3931920" cy="639762"/>
          </a:xfrm>
        </p:spPr>
        <p:txBody>
          <a:bodyPr>
            <a:normAutofit/>
          </a:bodyPr>
          <a:lstStyle/>
          <a:p>
            <a:r>
              <a:rPr lang="en-US" sz="2800" b="1" u="sng" dirty="0" smtClean="0"/>
              <a:t>NOW</a:t>
            </a:r>
            <a:endParaRPr lang="en-US" sz="2800" b="1" u="sng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724400" y="2184125"/>
            <a:ext cx="4160520" cy="395128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Fall Enrollment is 316,155 in 2015</a:t>
            </a:r>
          </a:p>
          <a:p>
            <a:endParaRPr lang="en-US" sz="900" dirty="0" smtClean="0"/>
          </a:p>
          <a:p>
            <a:r>
              <a:rPr lang="en-US" sz="1800" dirty="0" smtClean="0"/>
              <a:t>182,000 Students Annually Enrolled in Non-Credit Courses in 2015</a:t>
            </a:r>
          </a:p>
          <a:p>
            <a:pPr marL="457200" lvl="2"/>
            <a:r>
              <a:rPr lang="en-US" sz="1700" dirty="0"/>
              <a:t>Popular Programs: </a:t>
            </a:r>
            <a:r>
              <a:rPr lang="en-US" sz="1700" dirty="0" smtClean="0"/>
              <a:t>Culinary Arts and Personal Enrichment</a:t>
            </a:r>
          </a:p>
          <a:p>
            <a:pPr marL="457200" lvl="2"/>
            <a:endParaRPr lang="en-US" sz="800" dirty="0"/>
          </a:p>
          <a:p>
            <a:r>
              <a:rPr lang="en-US" sz="1800" dirty="0"/>
              <a:t>Community College Completions are </a:t>
            </a:r>
            <a:r>
              <a:rPr lang="en-US" sz="1800" dirty="0" smtClean="0"/>
              <a:t>71,787 </a:t>
            </a:r>
            <a:r>
              <a:rPr lang="en-US" sz="1800" dirty="0"/>
              <a:t>in </a:t>
            </a:r>
            <a:r>
              <a:rPr lang="en-US" sz="1800" dirty="0" smtClean="0"/>
              <a:t>2015</a:t>
            </a:r>
            <a:endParaRPr lang="en-US" sz="1800" dirty="0"/>
          </a:p>
          <a:p>
            <a:endParaRPr lang="en-US" sz="800" dirty="0" smtClean="0"/>
          </a:p>
          <a:p>
            <a:r>
              <a:rPr lang="en-US" sz="1800" dirty="0"/>
              <a:t>Tuition in </a:t>
            </a:r>
            <a:r>
              <a:rPr lang="en-US" sz="1800" dirty="0" smtClean="0"/>
              <a:t>2016 </a:t>
            </a:r>
            <a:r>
              <a:rPr lang="en-US" sz="1800" dirty="0"/>
              <a:t>Averages </a:t>
            </a:r>
            <a:r>
              <a:rPr lang="en-US" sz="1800" dirty="0" smtClean="0"/>
              <a:t>$125.37 </a:t>
            </a:r>
            <a:r>
              <a:rPr lang="en-US" sz="1800" dirty="0"/>
              <a:t>Per Credit Hour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9868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" y="5486400"/>
            <a:ext cx="658521" cy="1271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Illinois Community College System Students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2505" y="1524000"/>
            <a:ext cx="3931920" cy="639762"/>
          </a:xfrm>
        </p:spPr>
        <p:txBody>
          <a:bodyPr>
            <a:normAutofit/>
          </a:bodyPr>
          <a:lstStyle/>
          <a:p>
            <a:r>
              <a:rPr lang="en-US" sz="2800" b="1" u="sng" dirty="0" smtClean="0"/>
              <a:t>THEN</a:t>
            </a:r>
            <a:endParaRPr lang="en-US" sz="2800" b="1" u="sng" dirty="0"/>
          </a:p>
        </p:txBody>
      </p:sp>
      <p:sp>
        <p:nvSpPr>
          <p:cNvPr id="3" name="Subtitle 2"/>
          <p:cNvSpPr>
            <a:spLocks noGrp="1"/>
          </p:cNvSpPr>
          <p:nvPr>
            <p:ph sz="half" idx="2"/>
          </p:nvPr>
        </p:nvSpPr>
        <p:spPr>
          <a:xfrm>
            <a:off x="123245" y="2170873"/>
            <a:ext cx="4448755" cy="39512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 smtClean="0"/>
          </a:p>
          <a:p>
            <a:endParaRPr lang="en-US" sz="22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724400" y="1524000"/>
            <a:ext cx="3931920" cy="639762"/>
          </a:xfrm>
        </p:spPr>
        <p:txBody>
          <a:bodyPr>
            <a:normAutofit/>
          </a:bodyPr>
          <a:lstStyle/>
          <a:p>
            <a:r>
              <a:rPr lang="en-US" sz="2800" b="1" u="sng" dirty="0" smtClean="0"/>
              <a:t>NOW</a:t>
            </a:r>
            <a:endParaRPr lang="en-US" sz="2800" b="1" u="sng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87" y="2133600"/>
            <a:ext cx="2342648" cy="1899444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235582"/>
            <a:ext cx="3037118" cy="19110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238508"/>
            <a:ext cx="3752083" cy="10461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143" y="3974990"/>
            <a:ext cx="352219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11">
      <a:dk1>
        <a:srgbClr val="292934"/>
      </a:dk1>
      <a:lt1>
        <a:srgbClr val="FFFFFF"/>
      </a:lt1>
      <a:dk2>
        <a:srgbClr val="292934"/>
      </a:dk2>
      <a:lt2>
        <a:srgbClr val="F3F2DC"/>
      </a:lt2>
      <a:accent1>
        <a:srgbClr val="B19401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481</TotalTime>
  <Words>542</Words>
  <Application>Microsoft Office PowerPoint</Application>
  <PresentationFormat>On-screen Show (4:3)</PresentationFormat>
  <Paragraphs>109</Paragraphs>
  <Slides>13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Clarity</vt:lpstr>
      <vt:lpstr>Illinois Community College System</vt:lpstr>
      <vt:lpstr>History of the Community College Movement in Illinois</vt:lpstr>
      <vt:lpstr>From “Junior” to “Community” College</vt:lpstr>
      <vt:lpstr>Illinois Community College System</vt:lpstr>
      <vt:lpstr>Illinois Community College System Programs</vt:lpstr>
      <vt:lpstr>Illinois Community College System Programs</vt:lpstr>
      <vt:lpstr>Illinois Community College System Programs</vt:lpstr>
      <vt:lpstr>Illinois Community College System Students</vt:lpstr>
      <vt:lpstr>Illinois Community College System Students</vt:lpstr>
      <vt:lpstr>Illinois Community College System Students</vt:lpstr>
      <vt:lpstr>Year of the Community College</vt:lpstr>
      <vt:lpstr>50 Years of Excellence</vt:lpstr>
      <vt:lpstr>50 Years of Excellence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Illinois Community College System</dc:title>
  <dc:creator>Matt Berry</dc:creator>
  <cp:lastModifiedBy>Deitsch, Cindy</cp:lastModifiedBy>
  <cp:revision>45</cp:revision>
  <dcterms:created xsi:type="dcterms:W3CDTF">2016-06-16T20:05:30Z</dcterms:created>
  <dcterms:modified xsi:type="dcterms:W3CDTF">2016-06-20T19:54:53Z</dcterms:modified>
</cp:coreProperties>
</file>