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 autoAdjust="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320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D350F-7547-40F0-81DD-B24AB716D292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E61F6-3652-426C-A43E-505EC45D3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274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E61F6-3652-426C-A43E-505EC45D39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987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malley@ibhe.org" TargetMode="External"/><Relationship Id="rId2" Type="http://schemas.openxmlformats.org/officeDocument/2006/relationships/hyperlink" Target="http://www.ibhe.org/ihei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ankins@ibhe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Illinois Higher Education Information System	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Fall Enrollment Verification Report Webinar</a:t>
            </a:r>
            <a:endParaRPr lang="en-US" sz="2800" dirty="0" smtClean="0"/>
          </a:p>
          <a:p>
            <a:r>
              <a:rPr lang="en-US" sz="2800" dirty="0" smtClean="0"/>
              <a:t>Meeting</a:t>
            </a:r>
            <a:r>
              <a:rPr lang="en-US" sz="2800" dirty="0" smtClean="0"/>
              <a:t>: March 8, 2018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1053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enrollment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Collection timeframe</a:t>
            </a:r>
          </a:p>
          <a:p>
            <a:pPr lvl="1"/>
            <a:r>
              <a:rPr lang="en-US" dirty="0" smtClean="0"/>
              <a:t>Fall semester</a:t>
            </a:r>
          </a:p>
          <a:p>
            <a:pPr lvl="1"/>
            <a:r>
              <a:rPr lang="en-US" dirty="0" smtClean="0"/>
              <a:t>Or terms (trimester/quarters) that coincide with a fall term.</a:t>
            </a:r>
          </a:p>
          <a:p>
            <a:r>
              <a:rPr lang="en-US" dirty="0" smtClean="0"/>
              <a:t>Census Date Used for IPEDS Fall Enrollment and FES II.</a:t>
            </a:r>
          </a:p>
          <a:p>
            <a:r>
              <a:rPr lang="en-US" dirty="0" smtClean="0"/>
              <a:t>FES II will be replaced by your IHEIS Fall Submission.</a:t>
            </a:r>
          </a:p>
          <a:p>
            <a:r>
              <a:rPr lang="en-US" dirty="0" smtClean="0"/>
              <a:t>Verification Reports are based on the aggregate tables submitted in FES II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5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recording this webinar and will try to answer questions through the webinar and chat.</a:t>
            </a:r>
          </a:p>
          <a:p>
            <a:r>
              <a:rPr lang="en-US" dirty="0" smtClean="0"/>
              <a:t>All submitted questions through chat and emailed will be answered and posted on </a:t>
            </a:r>
            <a:r>
              <a:rPr lang="en-US" dirty="0"/>
              <a:t>the website.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www.ibhe.org/iheis.html</a:t>
            </a:r>
            <a:endParaRPr lang="en-US" dirty="0" smtClean="0"/>
          </a:p>
          <a:p>
            <a:r>
              <a:rPr lang="en-US" dirty="0" smtClean="0"/>
              <a:t>David Smalley </a:t>
            </a:r>
            <a:r>
              <a:rPr lang="en-US" dirty="0" smtClean="0">
                <a:hlinkClick r:id="rId3"/>
              </a:rPr>
              <a:t>smalley@ibhe.org</a:t>
            </a:r>
            <a:r>
              <a:rPr lang="en-US" dirty="0" smtClean="0"/>
              <a:t> 217.557.7337</a:t>
            </a:r>
          </a:p>
          <a:p>
            <a:r>
              <a:rPr lang="en-US" dirty="0" smtClean="0"/>
              <a:t>Corey Hankins </a:t>
            </a:r>
            <a:r>
              <a:rPr lang="en-US" dirty="0" smtClean="0">
                <a:hlinkClick r:id="rId4"/>
              </a:rPr>
              <a:t>Hankins@ibhe.org</a:t>
            </a:r>
            <a:r>
              <a:rPr lang="en-US" dirty="0" smtClean="0"/>
              <a:t> 217.524.0232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48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353</TotalTime>
  <Words>114</Words>
  <Application>Microsoft Office PowerPoint</Application>
  <PresentationFormat>Widescreen</PresentationFormat>
  <Paragraphs>17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Trebuchet MS</vt:lpstr>
      <vt:lpstr>Tw Cen MT</vt:lpstr>
      <vt:lpstr>Circuit</vt:lpstr>
      <vt:lpstr>Illinois Higher Education Information System  </vt:lpstr>
      <vt:lpstr>Fall enrollment</vt:lpstr>
      <vt:lpstr>Questions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Illinois Higher Education Information System</dc:title>
  <dc:creator>Smalley, David</dc:creator>
  <cp:lastModifiedBy>Smalley, David</cp:lastModifiedBy>
  <cp:revision>30</cp:revision>
  <cp:lastPrinted>2016-12-20T15:52:28Z</cp:lastPrinted>
  <dcterms:created xsi:type="dcterms:W3CDTF">2016-12-20T14:45:17Z</dcterms:created>
  <dcterms:modified xsi:type="dcterms:W3CDTF">2018-03-08T19:51:14Z</dcterms:modified>
</cp:coreProperties>
</file>