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8" r:id="rId4"/>
    <p:sldMasterId id="2147483668" r:id="rId5"/>
    <p:sldMasterId id="2147483688" r:id="rId6"/>
    <p:sldMasterId id="2147483678" r:id="rId7"/>
  </p:sldMasterIdLst>
  <p:sldIdLst>
    <p:sldId id="262" r:id="rId8"/>
    <p:sldId id="273" r:id="rId9"/>
    <p:sldId id="272" r:id="rId10"/>
    <p:sldId id="259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uha Hattab" initials="SH" lastIdx="1" clrIdx="0">
    <p:extLst>
      <p:ext uri="{19B8F6BF-5375-455C-9EA6-DF929625EA0E}">
        <p15:presenceInfo xmlns:p15="http://schemas.microsoft.com/office/powerpoint/2012/main" userId="Suha Hattab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C922E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56A60FA-9F27-4237-954F-C36A9E165EE7}" v="18" dt="2023-06-04T15:42:04.93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674"/>
    <p:restoredTop sz="94674"/>
  </p:normalViewPr>
  <p:slideViewPr>
    <p:cSldViewPr snapToGrid="0" snapToObjects="1">
      <p:cViewPr varScale="1">
        <p:scale>
          <a:sx n="86" d="100"/>
          <a:sy n="86" d="100"/>
        </p:scale>
        <p:origin x="667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slideMaster" Target="slideMasters/slideMaster4.xml"/><Relationship Id="rId12" Type="http://schemas.openxmlformats.org/officeDocument/2006/relationships/commentAuthors" Target="commentAuthors.xml"/><Relationship Id="rId17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5" Type="http://schemas.openxmlformats.org/officeDocument/2006/relationships/slideMaster" Target="slideMasters/slideMaster2.xml"/><Relationship Id="rId15" Type="http://schemas.openxmlformats.org/officeDocument/2006/relationships/theme" Target="theme/theme1.xml"/><Relationship Id="rId10" Type="http://schemas.openxmlformats.org/officeDocument/2006/relationships/slide" Target="slides/slide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062593-2277-704E-B558-BB8D638784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ADB7E5-2EE5-8341-B81A-D013EE3833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37488C-7221-F641-995B-3178CDB906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2FC04-9783-AA4D-836F-633EC3BAC33C}" type="datetimeFigureOut">
              <a:rPr lang="en-US" smtClean="0"/>
              <a:t>6/16/2023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F07A02-9BF9-B742-B91B-BF6BE443D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4EE2B2-CEFF-EF4B-8477-7EB634F2C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1C585-FBEB-B94D-84D6-31F5CB8E65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8281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062593-2277-704E-B558-BB8D638784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ADB7E5-2EE5-8341-B81A-D013EE3833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37488C-7221-F641-995B-3178CDB906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2FC04-9783-AA4D-836F-633EC3BAC33C}" type="datetimeFigureOut">
              <a:rPr lang="en-US" smtClean="0"/>
              <a:t>6/16/2023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F07A02-9BF9-B742-B91B-BF6BE443D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4EE2B2-CEFF-EF4B-8477-7EB634F2C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1C585-FBEB-B94D-84D6-31F5CB8E65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710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7DFDA9-CF52-BC49-9C5F-D8375BFC72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BF6871-A684-6F43-BE6D-07CFECFB1B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5016C5-7C5F-C448-9C50-16B7BBB1E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2FC04-9783-AA4D-836F-633EC3BAC33C}" type="datetimeFigureOut">
              <a:rPr lang="en-US" smtClean="0"/>
              <a:t>6/16/2023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784BB0-3B14-F34B-B5CA-4B12FF7F88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FEBA91-B748-0840-B4B9-B249737B19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1C585-FBEB-B94D-84D6-31F5CB8E65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7047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E84C2B-4B52-D342-8F19-3E82DA8F09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93DB9D-6A4A-9448-BECE-B9EECD31DB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159983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995C81-0C65-C948-AD44-A99C22F059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2FC04-9783-AA4D-836F-633EC3BAC33C}" type="datetimeFigureOut">
              <a:rPr lang="en-US" smtClean="0"/>
              <a:t>6/16/2023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D88000-685E-9D44-933C-AD0A4E2AB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436E97-CC73-B74D-9B4F-38E9CB762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1C585-FBEB-B94D-84D6-31F5CB8E65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6440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B302EA-9AEE-344A-A15F-ED02F06DC1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E775C2-302C-0D45-B615-A0830B0E38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93634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4662A0-B65D-9A4E-B305-67EAC51755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93634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E2F636-C5F4-4B47-8EF4-39973E7BD2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2FC04-9783-AA4D-836F-633EC3BAC33C}" type="datetimeFigureOut">
              <a:rPr lang="en-US" smtClean="0"/>
              <a:t>6/16/2023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BE7E32-0816-A546-A228-0F51DA276F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708593-30A0-1842-9C30-A32EE91117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1C585-FBEB-B94D-84D6-31F5CB8E65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9264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132E73-8F27-1B4D-A04D-B49CADD6BC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A47B7A-54D3-AE4A-B2E4-E0A1E1A4F8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5716BA-26EF-8D48-87E1-C844F59B4B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2443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45A0F46-122E-4D4A-AE24-20BEB58C60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10C21FC-3294-104B-94EB-FA1B1DAC894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2443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FEE41AF-4D33-954F-8425-FDCB1B5104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2FC04-9783-AA4D-836F-633EC3BAC33C}" type="datetimeFigureOut">
              <a:rPr lang="en-US" smtClean="0"/>
              <a:t>6/16/2023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EC56EF9-A437-E442-B5F6-A9E037C2B2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127AD77-724D-DE42-805D-8A2AAEA985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1C585-FBEB-B94D-84D6-31F5CB8E65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312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BFB3F3-36AE-634A-8925-2F4B3BEF03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64CCD92-503A-3548-938F-CAA2CA06AF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2FC04-9783-AA4D-836F-633EC3BAC33C}" type="datetimeFigureOut">
              <a:rPr lang="en-US" smtClean="0"/>
              <a:t>6/16/2023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C18EC1E-A534-2048-9AE3-F801729E0A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47D590-2C14-9F43-B16E-9E5010A7D6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1C585-FBEB-B94D-84D6-31F5CB8E65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5096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0BE3086-A252-8D47-B427-3B5119B5BF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2FC04-9783-AA4D-836F-633EC3BAC33C}" type="datetimeFigureOut">
              <a:rPr lang="en-US" smtClean="0"/>
              <a:t>6/16/2023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0925B2A-D255-564D-9B9A-8DDBF216AF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8EB186-FFD4-0D4E-BB54-B6366C8F8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1C585-FBEB-B94D-84D6-31F5CB8E65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1132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B58759-8E48-4C4A-AD81-312F9E1BBE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0A62A2-E172-9E41-86E0-216939797F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69939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BD4A37-6DC7-6845-9E2E-81FA608C2B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67532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81FD4-F050-5C47-8137-A528E8165A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2FC04-9783-AA4D-836F-633EC3BAC33C}" type="datetimeFigureOut">
              <a:rPr lang="en-US" smtClean="0"/>
              <a:t>6/16/2023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E6A8AA-37F1-AA4E-A5BC-98A379B675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003F59-0D16-8242-A90A-20A812C1E4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1C585-FBEB-B94D-84D6-31F5CB8E65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0891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F53149-25B7-6C46-A442-8DD1A85F4A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38D8326-1B25-1F49-94FF-97AEF7561A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74949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EF7108-D2C4-774C-8FCC-61DAA8FE4D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71450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D9C411-FAFE-AB43-8E02-46AC476E36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2FC04-9783-AA4D-836F-633EC3BAC33C}" type="datetimeFigureOut">
              <a:rPr lang="en-US" smtClean="0"/>
              <a:t>6/16/2023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A3DEA8-E1B7-EC43-ABDB-59F12D05E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6024A5-4E6D-2F4A-966D-6F01814F51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1C585-FBEB-B94D-84D6-31F5CB8E65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709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062593-2277-704E-B558-BB8D638784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ADB7E5-2EE5-8341-B81A-D013EE3833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37488C-7221-F641-995B-3178CDB906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2FC04-9783-AA4D-836F-633EC3BAC33C}" type="datetimeFigureOut">
              <a:rPr lang="en-US" smtClean="0"/>
              <a:t>6/16/2023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F07A02-9BF9-B742-B91B-BF6BE443D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4EE2B2-CEFF-EF4B-8477-7EB634F2C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1C585-FBEB-B94D-84D6-31F5CB8E65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7954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7DFDA9-CF52-BC49-9C5F-D8375BFC72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BF6871-A684-6F43-BE6D-07CFECFB1B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5016C5-7C5F-C448-9C50-16B7BBB1E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2FC04-9783-AA4D-836F-633EC3BAC33C}" type="datetimeFigureOut">
              <a:rPr lang="en-US" smtClean="0"/>
              <a:t>6/16/2023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784BB0-3B14-F34B-B5CA-4B12FF7F88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FEBA91-B748-0840-B4B9-B249737B19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1C585-FBEB-B94D-84D6-31F5CB8E65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8343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7DFDA9-CF52-BC49-9C5F-D8375BFC72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BF6871-A684-6F43-BE6D-07CFECFB1B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5016C5-7C5F-C448-9C50-16B7BBB1E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2FC04-9783-AA4D-836F-633EC3BAC33C}" type="datetimeFigureOut">
              <a:rPr lang="en-US" smtClean="0"/>
              <a:t>6/16/2023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784BB0-3B14-F34B-B5CA-4B12FF7F88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FEBA91-B748-0840-B4B9-B249737B19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1C585-FBEB-B94D-84D6-31F5CB8E65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3973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E84C2B-4B52-D342-8F19-3E82DA8F09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93DB9D-6A4A-9448-BECE-B9EECD31DB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159983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995C81-0C65-C948-AD44-A99C22F059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2FC04-9783-AA4D-836F-633EC3BAC33C}" type="datetimeFigureOut">
              <a:rPr lang="en-US" smtClean="0"/>
              <a:t>6/16/2023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D88000-685E-9D44-933C-AD0A4E2AB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436E97-CC73-B74D-9B4F-38E9CB762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1C585-FBEB-B94D-84D6-31F5CB8E65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1635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B302EA-9AEE-344A-A15F-ED02F06DC1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E775C2-302C-0D45-B615-A0830B0E38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93634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4662A0-B65D-9A4E-B305-67EAC51755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93634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E2F636-C5F4-4B47-8EF4-39973E7BD2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2FC04-9783-AA4D-836F-633EC3BAC33C}" type="datetimeFigureOut">
              <a:rPr lang="en-US" smtClean="0"/>
              <a:t>6/16/2023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BE7E32-0816-A546-A228-0F51DA276F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708593-30A0-1842-9C30-A32EE91117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1C585-FBEB-B94D-84D6-31F5CB8E65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5382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132E73-8F27-1B4D-A04D-B49CADD6BC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A47B7A-54D3-AE4A-B2E4-E0A1E1A4F8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5716BA-26EF-8D48-87E1-C844F59B4B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2443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45A0F46-122E-4D4A-AE24-20BEB58C60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10C21FC-3294-104B-94EB-FA1B1DAC894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2443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FEE41AF-4D33-954F-8425-FDCB1B5104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2FC04-9783-AA4D-836F-633EC3BAC33C}" type="datetimeFigureOut">
              <a:rPr lang="en-US" smtClean="0"/>
              <a:t>6/16/2023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EC56EF9-A437-E442-B5F6-A9E037C2B2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127AD77-724D-DE42-805D-8A2AAEA985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1C585-FBEB-B94D-84D6-31F5CB8E65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6716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BFB3F3-36AE-634A-8925-2F4B3BEF03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64CCD92-503A-3548-938F-CAA2CA06AF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2FC04-9783-AA4D-836F-633EC3BAC33C}" type="datetimeFigureOut">
              <a:rPr lang="en-US" smtClean="0"/>
              <a:t>6/16/2023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C18EC1E-A534-2048-9AE3-F801729E0A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47D590-2C14-9F43-B16E-9E5010A7D6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1C585-FBEB-B94D-84D6-31F5CB8E65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12910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0BE3086-A252-8D47-B427-3B5119B5BF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2FC04-9783-AA4D-836F-633EC3BAC33C}" type="datetimeFigureOut">
              <a:rPr lang="en-US" smtClean="0"/>
              <a:t>6/16/2023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0925B2A-D255-564D-9B9A-8DDBF216AF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8EB186-FFD4-0D4E-BB54-B6366C8F8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1C585-FBEB-B94D-84D6-31F5CB8E65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38168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B58759-8E48-4C4A-AD81-312F9E1BBE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0A62A2-E172-9E41-86E0-216939797F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69939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BD4A37-6DC7-6845-9E2E-81FA608C2B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67532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81FD4-F050-5C47-8137-A528E8165A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2FC04-9783-AA4D-836F-633EC3BAC33C}" type="datetimeFigureOut">
              <a:rPr lang="en-US" smtClean="0"/>
              <a:t>6/16/2023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E6A8AA-37F1-AA4E-A5BC-98A379B675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003F59-0D16-8242-A90A-20A812C1E4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1C585-FBEB-B94D-84D6-31F5CB8E65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21804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F53149-25B7-6C46-A442-8DD1A85F4A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38D8326-1B25-1F49-94FF-97AEF7561A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74949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EF7108-D2C4-774C-8FCC-61DAA8FE4D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71450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D9C411-FAFE-AB43-8E02-46AC476E36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2FC04-9783-AA4D-836F-633EC3BAC33C}" type="datetimeFigureOut">
              <a:rPr lang="en-US" smtClean="0"/>
              <a:t>6/16/2023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A3DEA8-E1B7-EC43-ABDB-59F12D05E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6024A5-4E6D-2F4A-966D-6F01814F51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1C585-FBEB-B94D-84D6-31F5CB8E65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01598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062593-2277-704E-B558-BB8D638784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ADB7E5-2EE5-8341-B81A-D013EE3833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37488C-7221-F641-995B-3178CDB906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2FC04-9783-AA4D-836F-633EC3BAC33C}" type="datetimeFigureOut">
              <a:rPr lang="en-US" smtClean="0"/>
              <a:t>6/16/2023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F07A02-9BF9-B742-B91B-BF6BE443D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4EE2B2-CEFF-EF4B-8477-7EB634F2C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1C585-FBEB-B94D-84D6-31F5CB8E65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53679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7DFDA9-CF52-BC49-9C5F-D8375BFC72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BF6871-A684-6F43-BE6D-07CFECFB1B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5016C5-7C5F-C448-9C50-16B7BBB1E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2FC04-9783-AA4D-836F-633EC3BAC33C}" type="datetimeFigureOut">
              <a:rPr lang="en-US" smtClean="0"/>
              <a:t>6/16/2023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784BB0-3B14-F34B-B5CA-4B12FF7F88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FEBA91-B748-0840-B4B9-B249737B19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1C585-FBEB-B94D-84D6-31F5CB8E65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0983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E84C2B-4B52-D342-8F19-3E82DA8F09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93DB9D-6A4A-9448-BECE-B9EECD31DB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36040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995C81-0C65-C948-AD44-A99C22F059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2FC04-9783-AA4D-836F-633EC3BAC33C}" type="datetimeFigureOut">
              <a:rPr lang="en-US" smtClean="0"/>
              <a:t>6/16/2023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D88000-685E-9D44-933C-AD0A4E2AB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436E97-CC73-B74D-9B4F-38E9CB762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1C585-FBEB-B94D-84D6-31F5CB8E65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51276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E84C2B-4B52-D342-8F19-3E82DA8F09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93DB9D-6A4A-9448-BECE-B9EECD31DB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159983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995C81-0C65-C948-AD44-A99C22F059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2FC04-9783-AA4D-836F-633EC3BAC33C}" type="datetimeFigureOut">
              <a:rPr lang="en-US" smtClean="0"/>
              <a:t>6/16/2023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D88000-685E-9D44-933C-AD0A4E2AB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436E97-CC73-B74D-9B4F-38E9CB762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1C585-FBEB-B94D-84D6-31F5CB8E65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06305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B302EA-9AEE-344A-A15F-ED02F06DC1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E775C2-302C-0D45-B615-A0830B0E38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93634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4662A0-B65D-9A4E-B305-67EAC51755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93634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E2F636-C5F4-4B47-8EF4-39973E7BD2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2FC04-9783-AA4D-836F-633EC3BAC33C}" type="datetimeFigureOut">
              <a:rPr lang="en-US" smtClean="0"/>
              <a:t>6/16/2023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BE7E32-0816-A546-A228-0F51DA276F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708593-30A0-1842-9C30-A32EE91117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1C585-FBEB-B94D-84D6-31F5CB8E65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18878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132E73-8F27-1B4D-A04D-B49CADD6BC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A47B7A-54D3-AE4A-B2E4-E0A1E1A4F8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5716BA-26EF-8D48-87E1-C844F59B4B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2443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45A0F46-122E-4D4A-AE24-20BEB58C60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10C21FC-3294-104B-94EB-FA1B1DAC894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2443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FEE41AF-4D33-954F-8425-FDCB1B5104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2FC04-9783-AA4D-836F-633EC3BAC33C}" type="datetimeFigureOut">
              <a:rPr lang="en-US" smtClean="0"/>
              <a:t>6/16/2023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EC56EF9-A437-E442-B5F6-A9E037C2B2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127AD77-724D-DE42-805D-8A2AAEA985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1C585-FBEB-B94D-84D6-31F5CB8E65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62061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BFB3F3-36AE-634A-8925-2F4B3BEF03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64CCD92-503A-3548-938F-CAA2CA06AF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2FC04-9783-AA4D-836F-633EC3BAC33C}" type="datetimeFigureOut">
              <a:rPr lang="en-US" smtClean="0"/>
              <a:t>6/16/2023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C18EC1E-A534-2048-9AE3-F801729E0A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47D590-2C14-9F43-B16E-9E5010A7D6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1C585-FBEB-B94D-84D6-31F5CB8E65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95287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0BE3086-A252-8D47-B427-3B5119B5BF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2FC04-9783-AA4D-836F-633EC3BAC33C}" type="datetimeFigureOut">
              <a:rPr lang="en-US" smtClean="0"/>
              <a:t>6/16/2023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0925B2A-D255-564D-9B9A-8DDBF216AF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8EB186-FFD4-0D4E-BB54-B6366C8F8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1C585-FBEB-B94D-84D6-31F5CB8E65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76053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B58759-8E48-4C4A-AD81-312F9E1BBE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0A62A2-E172-9E41-86E0-216939797F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69939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BD4A37-6DC7-6845-9E2E-81FA608C2B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67532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81FD4-F050-5C47-8137-A528E8165A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2FC04-9783-AA4D-836F-633EC3BAC33C}" type="datetimeFigureOut">
              <a:rPr lang="en-US" smtClean="0"/>
              <a:t>6/16/2023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E6A8AA-37F1-AA4E-A5BC-98A379B675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003F59-0D16-8242-A90A-20A812C1E4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1C585-FBEB-B94D-84D6-31F5CB8E65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6601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F53149-25B7-6C46-A442-8DD1A85F4A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38D8326-1B25-1F49-94FF-97AEF7561A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74949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EF7108-D2C4-774C-8FCC-61DAA8FE4D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71450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D9C411-FAFE-AB43-8E02-46AC476E36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2FC04-9783-AA4D-836F-633EC3BAC33C}" type="datetimeFigureOut">
              <a:rPr lang="en-US" smtClean="0"/>
              <a:t>6/16/2023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A3DEA8-E1B7-EC43-ABDB-59F12D05E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6024A5-4E6D-2F4A-966D-6F01814F51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1C585-FBEB-B94D-84D6-31F5CB8E65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8290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B302EA-9AEE-344A-A15F-ED02F06DC1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E775C2-302C-0D45-B615-A0830B0E38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099186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4662A0-B65D-9A4E-B305-67EAC51755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09918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E2F636-C5F4-4B47-8EF4-39973E7BD2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2FC04-9783-AA4D-836F-633EC3BAC33C}" type="datetimeFigureOut">
              <a:rPr lang="en-US" smtClean="0"/>
              <a:t>6/16/2023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BE7E32-0816-A546-A228-0F51DA276F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708593-30A0-1842-9C30-A32EE91117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1C585-FBEB-B94D-84D6-31F5CB8E65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5021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132E73-8F27-1B4D-A04D-B49CADD6BC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A47B7A-54D3-AE4A-B2E4-E0A1E1A4F8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5716BA-26EF-8D48-87E1-C844F59B4B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40721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45A0F46-122E-4D4A-AE24-20BEB58C60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10C21FC-3294-104B-94EB-FA1B1DAC894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40721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FEE41AF-4D33-954F-8425-FDCB1B5104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2FC04-9783-AA4D-836F-633EC3BAC33C}" type="datetimeFigureOut">
              <a:rPr lang="en-US" smtClean="0"/>
              <a:t>6/16/2023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EC56EF9-A437-E442-B5F6-A9E037C2B2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127AD77-724D-DE42-805D-8A2AAEA985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1C585-FBEB-B94D-84D6-31F5CB8E65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3837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BFB3F3-36AE-634A-8925-2F4B3BEF03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64CCD92-503A-3548-938F-CAA2CA06AF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2FC04-9783-AA4D-836F-633EC3BAC33C}" type="datetimeFigureOut">
              <a:rPr lang="en-US" smtClean="0"/>
              <a:t>6/16/2023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C18EC1E-A534-2048-9AE3-F801729E0A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47D590-2C14-9F43-B16E-9E5010A7D6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1C585-FBEB-B94D-84D6-31F5CB8E65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651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0BE3086-A252-8D47-B427-3B5119B5BF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2FC04-9783-AA4D-836F-633EC3BAC33C}" type="datetimeFigureOut">
              <a:rPr lang="en-US" smtClean="0"/>
              <a:t>6/16/2023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0925B2A-D255-564D-9B9A-8DDBF216AF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8EB186-FFD4-0D4E-BB54-B6366C8F8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1C585-FBEB-B94D-84D6-31F5CB8E65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5312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B58759-8E48-4C4A-AD81-312F9E1BBE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0A62A2-E172-9E41-86E0-216939797F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BD4A37-6DC7-6845-9E2E-81FA608C2B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81FD4-F050-5C47-8137-A528E8165A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2FC04-9783-AA4D-836F-633EC3BAC33C}" type="datetimeFigureOut">
              <a:rPr lang="en-US" smtClean="0"/>
              <a:t>6/16/2023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E6A8AA-37F1-AA4E-A5BC-98A379B675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003F59-0D16-8242-A90A-20A812C1E4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1C585-FBEB-B94D-84D6-31F5CB8E65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6447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F53149-25B7-6C46-A442-8DD1A85F4A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38D8326-1B25-1F49-94FF-97AEF7561A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EF7108-D2C4-774C-8FCC-61DAA8FE4D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D9C411-FAFE-AB43-8E02-46AC476E36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2FC04-9783-AA4D-836F-633EC3BAC33C}" type="datetimeFigureOut">
              <a:rPr lang="en-US" smtClean="0"/>
              <a:t>6/16/2023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A3DEA8-E1B7-EC43-ABDB-59F12D05E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6024A5-4E6D-2F4A-966D-6F01814F51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1C585-FBEB-B94D-84D6-31F5CB8E65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5458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image" Target="../media/image2.jpg"/><Relationship Id="rId5" Type="http://schemas.openxmlformats.org/officeDocument/2006/relationships/slideLayout" Target="../slideLayouts/slideLayout14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image" Target="../media/image3.jpg"/><Relationship Id="rId5" Type="http://schemas.openxmlformats.org/officeDocument/2006/relationships/slideLayout" Target="../slideLayouts/slideLayout23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image" Target="../media/image4.jpg"/><Relationship Id="rId5" Type="http://schemas.openxmlformats.org/officeDocument/2006/relationships/slideLayout" Target="../slideLayouts/slideLayout32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4D234C2-C88E-8647-8715-1D7DBB1F3B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481203-FEE2-F64C-87A1-75B88D8A6C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1492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08C4DB-E6E4-BB47-9C0B-F6CD293BA3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482216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92FC04-9783-AA4D-836F-633EC3BAC33C}" type="datetimeFigureOut">
              <a:rPr lang="en-US" smtClean="0"/>
              <a:pPr/>
              <a:t>6/16/2023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F1FBE9-E978-9045-81BF-3CFB35B67B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07129" y="6356350"/>
            <a:ext cx="39750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DB3B16-A594-D640-B94A-7652545DBC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484284" y="6356350"/>
            <a:ext cx="8695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4B1C585-FBEB-B94D-84D6-31F5CB8E650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85400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4D234C2-C88E-8647-8715-1D7DBB1F3B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481203-FEE2-F64C-87A1-75B88D8A6C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39238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08C4DB-E6E4-BB47-9C0B-F6CD293BA3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482216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92FC04-9783-AA4D-836F-633EC3BAC33C}" type="datetimeFigureOut">
              <a:rPr lang="en-US" smtClean="0"/>
              <a:pPr/>
              <a:t>6/16/2023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F1FBE9-E978-9045-81BF-3CFB35B67B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18704" y="6356350"/>
            <a:ext cx="39635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DB3B16-A594-D640-B94A-7652545DBC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484284" y="6356350"/>
            <a:ext cx="8695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4B1C585-FBEB-B94D-84D6-31F5CB8E650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19105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4D234C2-C88E-8647-8715-1D7DBB1F3B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481203-FEE2-F64C-87A1-75B88D8A6C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39238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08C4DB-E6E4-BB47-9C0B-F6CD293BA3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482216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92FC04-9783-AA4D-836F-633EC3BAC33C}" type="datetimeFigureOut">
              <a:rPr lang="en-US" smtClean="0"/>
              <a:pPr/>
              <a:t>6/16/2023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F1FBE9-E978-9045-81BF-3CFB35B67B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41854" y="6356350"/>
            <a:ext cx="39403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DB3B16-A594-D640-B94A-7652545DBC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484284" y="6356350"/>
            <a:ext cx="8695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4B1C585-FBEB-B94D-84D6-31F5CB8E650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2728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4D234C2-C88E-8647-8715-1D7DBB1F3B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481203-FEE2-F64C-87A1-75B88D8A6C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39238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08C4DB-E6E4-BB47-9C0B-F6CD293BA3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482216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92FC04-9783-AA4D-836F-633EC3BAC33C}" type="datetimeFigureOut">
              <a:rPr lang="en-US" smtClean="0"/>
              <a:pPr/>
              <a:t>6/16/2023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F1FBE9-E978-9045-81BF-3CFB35B67B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95554" y="6356350"/>
            <a:ext cx="39866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DB3B16-A594-D640-B94A-7652545DBC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484284" y="6356350"/>
            <a:ext cx="8695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4B1C585-FBEB-B94D-84D6-31F5CB8E650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5457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6.png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D93F87-E6B7-4591-9F4B-0B25F2F5C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4283" y="232475"/>
            <a:ext cx="5041784" cy="2604730"/>
          </a:xfrm>
          <a:ln w="38100">
            <a:noFill/>
          </a:ln>
        </p:spPr>
        <p:txBody>
          <a:bodyPr>
            <a:normAutofit/>
          </a:bodyPr>
          <a:lstStyle/>
          <a:p>
            <a:r>
              <a:rPr lang="en-US" sz="3600" dirty="0"/>
              <a:t>STRENGTHENING</a:t>
            </a:r>
            <a:br>
              <a:rPr lang="en-US" sz="3600" dirty="0"/>
            </a:br>
            <a:r>
              <a:rPr lang="en-US" sz="3600" dirty="0"/>
              <a:t>COLLABORATIONS</a:t>
            </a:r>
            <a:br>
              <a:rPr lang="en-US" sz="3600" dirty="0"/>
            </a:br>
            <a:r>
              <a:rPr lang="en-US" sz="3600" dirty="0"/>
              <a:t>TO IMPROVE </a:t>
            </a:r>
            <a:br>
              <a:rPr lang="en-US" sz="3600" dirty="0"/>
            </a:br>
            <a:r>
              <a:rPr lang="en-US" sz="3600" dirty="0"/>
              <a:t>STUDENTS ACCESS </a:t>
            </a:r>
            <a:br>
              <a:rPr lang="en-US" sz="3600" dirty="0"/>
            </a:br>
            <a:r>
              <a:rPr lang="en-US" sz="3600" dirty="0"/>
              <a:t>TO RESOURCES</a:t>
            </a:r>
            <a:endParaRPr lang="en-US" sz="3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23" name="Table 27">
            <a:extLst>
              <a:ext uri="{FF2B5EF4-FFF2-40B4-BE49-F238E27FC236}">
                <a16:creationId xmlns:a16="http://schemas.microsoft.com/office/drawing/2014/main" id="{F6DA0F0D-98B3-477E-BCA7-7754AB850E9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638359"/>
              </p:ext>
            </p:extLst>
          </p:nvPr>
        </p:nvGraphicFramePr>
        <p:xfrm>
          <a:off x="394283" y="3365383"/>
          <a:ext cx="5041783" cy="24286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41783">
                  <a:extLst>
                    <a:ext uri="{9D8B030D-6E8A-4147-A177-3AD203B41FA5}">
                      <a16:colId xmlns:a16="http://schemas.microsoft.com/office/drawing/2014/main" val="2309442196"/>
                    </a:ext>
                  </a:extLst>
                </a:gridCol>
              </a:tblGrid>
              <a:tr h="2428666"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US" b="1" dirty="0">
                        <a:latin typeface="Arial" panose="020B0604020202020204" pitchFamily="34" charset="0"/>
                        <a:ea typeface="Tahoma" panose="020B0604030504040204" pitchFamily="34" charset="0"/>
                        <a:cs typeface="Arial" panose="020B0604020202020204" pitchFamily="34" charset="0"/>
                      </a:endParaRP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US" b="1" dirty="0">
                        <a:latin typeface="Arial" panose="020B0604020202020204" pitchFamily="34" charset="0"/>
                        <a:ea typeface="Tahoma" panose="020B0604030504040204" pitchFamily="34" charset="0"/>
                        <a:cs typeface="Arial" panose="020B0604020202020204" pitchFamily="34" charset="0"/>
                      </a:endParaRP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1600" b="1" dirty="0"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KAREN CALDWELL LITTLETON </a:t>
                      </a:r>
                      <a:endParaRPr lang="en-US" sz="1600" b="0" dirty="0">
                        <a:latin typeface="Arial" panose="020B0604020202020204" pitchFamily="34" charset="0"/>
                        <a:ea typeface="Tahoma" panose="020B0604030504040204" pitchFamily="34" charset="0"/>
                        <a:cs typeface="Arial" panose="020B0604020202020204" pitchFamily="34" charset="0"/>
                      </a:endParaRP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1600" b="0" i="1" dirty="0"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    Wellness Center Clinical Director 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1600" b="0" i="1" dirty="0"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    Title IX Confidential Advisor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US" sz="1600" b="0" dirty="0">
                        <a:latin typeface="Arial" panose="020B0604020202020204" pitchFamily="34" charset="0"/>
                        <a:ea typeface="Tahoma" panose="020B060403050404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600" b="1" dirty="0"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SUHA JARAD </a:t>
                      </a:r>
                      <a:endParaRPr lang="en-US" sz="1600" b="0" dirty="0">
                        <a:latin typeface="Arial" panose="020B0604020202020204" pitchFamily="34" charset="0"/>
                        <a:ea typeface="Tahoma" panose="020B060403050404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600" b="0" dirty="0"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    </a:t>
                      </a:r>
                      <a:r>
                        <a:rPr lang="en-US" sz="1600" b="0" i="1" dirty="0"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Career Development Center Caseworker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600" b="0" i="1" dirty="0"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    Benefits Navigator 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84542442"/>
                  </a:ext>
                </a:extLst>
              </a:tr>
            </a:tbl>
          </a:graphicData>
        </a:graphic>
      </p:graphicFrame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E628316-E9F9-4995-9040-CCEBDB8143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8288323" y="2959160"/>
            <a:ext cx="3682766" cy="260473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54EE014-5432-415A-BA1B-4F5219AB94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490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2715"/>
    </mc:Choice>
    <mc:Fallback xmlns="">
      <p:transition spd="slow" advTm="1427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CEC91F-C5FC-4A6B-9919-CAA4565FAF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GETTING THE WORD OUT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CDA7A1-F132-4891-BD02-F66751DDD7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923822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Faculty Development Week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Classroom Visits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Flyers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Student Referrals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Close Network of Colleagues</a:t>
            </a:r>
          </a:p>
        </p:txBody>
      </p:sp>
      <p:pic>
        <p:nvPicPr>
          <p:cNvPr id="1028" name="Picture 4" descr="Get the Word Out Media | Facebook">
            <a:extLst>
              <a:ext uri="{FF2B5EF4-FFF2-40B4-BE49-F238E27FC236}">
                <a16:creationId xmlns:a16="http://schemas.microsoft.com/office/drawing/2014/main" id="{5A459B42-7A0B-466D-AAFB-F917F4070A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4825" y="3162650"/>
            <a:ext cx="2399251" cy="195463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6B7F8BC-3FC6-45F2-BBF6-5742767282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781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5679"/>
    </mc:Choice>
    <mc:Fallback xmlns="">
      <p:transition spd="slow" advTm="2456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021376C-0CCD-4FF2-8426-0A11112FE9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2041" y="0"/>
            <a:ext cx="5187917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05A97C7-F762-4876-9339-ECF6A4ABA4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388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654"/>
    </mc:Choice>
    <mc:Fallback xmlns="">
      <p:transition spd="slow" advTm="936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>
            <a:extLst>
              <a:ext uri="{FF2B5EF4-FFF2-40B4-BE49-F238E27FC236}">
                <a16:creationId xmlns:a16="http://schemas.microsoft.com/office/drawing/2014/main" id="{29183302-BDD7-4A55-B4B5-6596A2EA4C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1411" y="1084881"/>
            <a:ext cx="9996406" cy="4812579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</a:pPr>
            <a:endParaRPr lang="en-US" sz="1800" dirty="0">
              <a:effectLst/>
              <a:ea typeface="Calibri" panose="020F0502020204030204" pitchFamily="34" charset="0"/>
            </a:endParaRPr>
          </a:p>
          <a:p>
            <a:pPr>
              <a:lnSpc>
                <a:spcPct val="90000"/>
              </a:lnSpc>
            </a:pPr>
            <a:r>
              <a:rPr lang="en-US" sz="1800" dirty="0">
                <a:effectLst/>
                <a:ea typeface="Calibri" panose="020F0502020204030204" pitchFamily="34" charset="0"/>
              </a:rPr>
              <a:t>Support students in determining eligibility for assistance programs as well as identify                       campus-wide and community resources to successfully reach graduation.</a:t>
            </a:r>
          </a:p>
          <a:p>
            <a:pPr algn="l">
              <a:lnSpc>
                <a:spcPct val="90000"/>
              </a:lnSpc>
            </a:pPr>
            <a:r>
              <a:rPr lang="en-US" sz="1800" dirty="0">
                <a:ea typeface="Tahoma" panose="020B0604030504040204" pitchFamily="34" charset="0"/>
              </a:rPr>
              <a:t> </a:t>
            </a:r>
          </a:p>
          <a:p>
            <a:pPr algn="l">
              <a:lnSpc>
                <a:spcPct val="90000"/>
              </a:lnSpc>
            </a:pPr>
            <a:endParaRPr lang="en-US" sz="1800" dirty="0">
              <a:ea typeface="Tahoma" panose="020B060403050404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8A02CD3-F93D-400D-82EE-9E16DB86D5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16028" y="529839"/>
            <a:ext cx="7650761" cy="555042"/>
          </a:xfrm>
          <a:ln>
            <a:noFill/>
          </a:ln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3600" b="1" dirty="0">
                <a:ea typeface="Tahoma" panose="020B0604030504040204" pitchFamily="34" charset="0"/>
              </a:rPr>
              <a:t>BENEFITS NAVIGATOR DUTIES</a:t>
            </a:r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41AE6B4A-4220-D1CD-5052-9C742B7F63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4010801"/>
              </p:ext>
            </p:extLst>
          </p:nvPr>
        </p:nvGraphicFramePr>
        <p:xfrm>
          <a:off x="1435693" y="2503917"/>
          <a:ext cx="9382124" cy="252984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196490">
                  <a:extLst>
                    <a:ext uri="{9D8B030D-6E8A-4147-A177-3AD203B41FA5}">
                      <a16:colId xmlns:a16="http://schemas.microsoft.com/office/drawing/2014/main" val="2171665675"/>
                    </a:ext>
                  </a:extLst>
                </a:gridCol>
                <a:gridCol w="3283806">
                  <a:extLst>
                    <a:ext uri="{9D8B030D-6E8A-4147-A177-3AD203B41FA5}">
                      <a16:colId xmlns:a16="http://schemas.microsoft.com/office/drawing/2014/main" val="3098248475"/>
                    </a:ext>
                  </a:extLst>
                </a:gridCol>
                <a:gridCol w="2901828">
                  <a:extLst>
                    <a:ext uri="{9D8B030D-6E8A-4147-A177-3AD203B41FA5}">
                      <a16:colId xmlns:a16="http://schemas.microsoft.com/office/drawing/2014/main" val="4052316549"/>
                    </a:ext>
                  </a:extLst>
                </a:gridCol>
              </a:tblGrid>
              <a:tr h="1137019">
                <a:tc>
                  <a:txBody>
                    <a:bodyPr/>
                    <a:lstStyle/>
                    <a:p>
                      <a:pPr algn="ctr"/>
                      <a:r>
                        <a:rPr lang="en-US" sz="1400" u="sng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SCHOLARSHIPS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Future Ready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Gateway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CELWS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Partners in Education</a:t>
                      </a:r>
                    </a:p>
                    <a:p>
                      <a:pPr algn="ctr"/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u="sng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LENDING LIBRARIES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Cosmetology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Early Childhood Education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u="sng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DONATIONS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Gift Cards/food boxes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Rent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Clothes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Furniture &amp; home supplies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52787732"/>
                  </a:ext>
                </a:extLst>
              </a:tr>
              <a:tr h="1100870"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US" sz="1400" b="1" u="sng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GRANTS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WIOA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Perkins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Seniors</a:t>
                      </a:r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u="sng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MEDICAL SUPPORT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Financial assistance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Schedule doctor appts</a:t>
                      </a:r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400" b="1" u="sng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MISCELLANEOUS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400" b="1" u="none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Waivers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400" b="1" u="none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Ventra U-Pass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400" b="1" u="none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IT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US" sz="1400" b="1" u="sng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4184666"/>
                  </a:ext>
                </a:extLst>
              </a:tr>
            </a:tbl>
          </a:graphicData>
        </a:graphic>
      </p:graphicFrame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827B448-4D37-4408-A486-08BA54B61E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493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32453"/>
    </mc:Choice>
    <mc:Fallback xmlns="">
      <p:transition spd="slow" advTm="13324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Solid Color Fill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ottom Ribb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Gradient Color Fill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Blank Logo Only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Owner xmlns="5d8d1b04-1d5c-4103-ae43-2a3c912cb677">
      <UserInfo>
        <DisplayName/>
        <AccountId xsi:nil="true"/>
        <AccountType/>
      </UserInfo>
    </Owner>
    <Students xmlns="5d8d1b04-1d5c-4103-ae43-2a3c912cb677">
      <UserInfo>
        <DisplayName/>
        <AccountId xsi:nil="true"/>
        <AccountType/>
      </UserInfo>
    </Students>
    <AppVersion xmlns="5d8d1b04-1d5c-4103-ae43-2a3c912cb677" xsi:nil="true"/>
    <NotebookType xmlns="5d8d1b04-1d5c-4103-ae43-2a3c912cb677" xsi:nil="true"/>
    <FolderType xmlns="5d8d1b04-1d5c-4103-ae43-2a3c912cb677" xsi:nil="true"/>
    <Teachers xmlns="5d8d1b04-1d5c-4103-ae43-2a3c912cb677">
      <UserInfo>
        <DisplayName/>
        <AccountId xsi:nil="true"/>
        <AccountType/>
      </UserInfo>
    </Teachers>
    <DefaultSectionNames xmlns="5d8d1b04-1d5c-4103-ae43-2a3c912cb677" xsi:nil="true"/>
    <_activity xmlns="5d8d1b04-1d5c-4103-ae43-2a3c912cb677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6DB0A387C74CA4AA49ADE2FDE7AAD90" ma:contentTypeVersion="22" ma:contentTypeDescription="Create a new document." ma:contentTypeScope="" ma:versionID="7e5a4efe11cd39eacde939411c051529">
  <xsd:schema xmlns:xsd="http://www.w3.org/2001/XMLSchema" xmlns:xs="http://www.w3.org/2001/XMLSchema" xmlns:p="http://schemas.microsoft.com/office/2006/metadata/properties" xmlns:ns3="b3e18a49-98ae-4d0a-876b-28cc4f2a3583" xmlns:ns4="5d8d1b04-1d5c-4103-ae43-2a3c912cb677" targetNamespace="http://schemas.microsoft.com/office/2006/metadata/properties" ma:root="true" ma:fieldsID="7c770fa0bddc540e81b9464bec92dd96" ns3:_="" ns4:_="">
    <xsd:import namespace="b3e18a49-98ae-4d0a-876b-28cc4f2a3583"/>
    <xsd:import namespace="5d8d1b04-1d5c-4103-ae43-2a3c912cb677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NotebookType" minOccurs="0"/>
                <xsd:element ref="ns4:FolderType" minOccurs="0"/>
                <xsd:element ref="ns4:Owner" minOccurs="0"/>
                <xsd:element ref="ns4:Teachers" minOccurs="0"/>
                <xsd:element ref="ns4:Students" minOccurs="0"/>
                <xsd:element ref="ns4:DefaultSectionNames" minOccurs="0"/>
                <xsd:element ref="ns4:AppVersion" minOccurs="0"/>
                <xsd:element ref="ns4:MediaServiceMetadata" minOccurs="0"/>
                <xsd:element ref="ns4:MediaServiceFastMetadata" minOccurs="0"/>
                <xsd:element ref="ns4:MediaServiceEventHashCode" minOccurs="0"/>
                <xsd:element ref="ns4:MediaServiceGenerationTime" minOccurs="0"/>
                <xsd:element ref="ns4:MediaServiceAutoKeyPoints" minOccurs="0"/>
                <xsd:element ref="ns4:MediaServiceKeyPoints" minOccurs="0"/>
                <xsd:element ref="ns4:MediaServiceDateTaken" minOccurs="0"/>
                <xsd:element ref="ns4:MediaServiceAutoTags" minOccurs="0"/>
                <xsd:element ref="ns4:MediaServiceLocation" minOccurs="0"/>
                <xsd:element ref="ns4:MediaServiceOCR" minOccurs="0"/>
                <xsd:element ref="ns4:MediaLengthInSeconds" minOccurs="0"/>
                <xsd:element ref="ns4:_activi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3e18a49-98ae-4d0a-876b-28cc4f2a3583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d8d1b04-1d5c-4103-ae43-2a3c912cb677" elementFormDefault="qualified">
    <xsd:import namespace="http://schemas.microsoft.com/office/2006/documentManagement/types"/>
    <xsd:import namespace="http://schemas.microsoft.com/office/infopath/2007/PartnerControls"/>
    <xsd:element name="NotebookType" ma:index="11" nillable="true" ma:displayName="Notebook Type" ma:indexed="true" ma:internalName="NotebookType">
      <xsd:simpleType>
        <xsd:restriction base="dms:Text"/>
      </xsd:simpleType>
    </xsd:element>
    <xsd:element name="FolderType" ma:index="12" nillable="true" ma:displayName="Folder Type" ma:internalName="FolderType">
      <xsd:simpleType>
        <xsd:restriction base="dms:Text"/>
      </xsd:simpleType>
    </xsd:element>
    <xsd:element name="Owner" ma:index="13" nillable="true" ma:displayName="Owner" ma:internalName="Owner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Teachers" ma:index="14" nillable="true" ma:displayName="Teachers" ma:internalName="Teach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s" ma:index="15" nillable="true" ma:displayName="Students" ma:internalName="Student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DefaultSectionNames" ma:index="16" nillable="true" ma:displayName="Default Section Names" ma:internalName="DefaultSectionNames">
      <xsd:simpleType>
        <xsd:restriction base="dms:Note">
          <xsd:maxLength value="255"/>
        </xsd:restriction>
      </xsd:simpleType>
    </xsd:element>
    <xsd:element name="AppVersion" ma:index="17" nillable="true" ma:displayName="App Version" ma:internalName="AppVersion">
      <xsd:simpleType>
        <xsd:restriction base="dms:Text"/>
      </xsd:simpleType>
    </xsd:element>
    <xsd:element name="MediaServiceMetadata" ma:index="1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2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2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2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25" nillable="true" ma:displayName="Tags" ma:internalName="MediaServiceAutoTags" ma:readOnly="true">
      <xsd:simpleType>
        <xsd:restriction base="dms:Text"/>
      </xsd:simpleType>
    </xsd:element>
    <xsd:element name="MediaServiceLocation" ma:index="26" nillable="true" ma:displayName="Location" ma:internalName="MediaServiceLocation" ma:readOnly="true">
      <xsd:simpleType>
        <xsd:restriction base="dms:Text"/>
      </xsd:simpleType>
    </xsd:element>
    <xsd:element name="MediaServiceOCR" ma:index="2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28" nillable="true" ma:displayName="Length (seconds)" ma:internalName="MediaLengthInSeconds" ma:readOnly="true">
      <xsd:simpleType>
        <xsd:restriction base="dms:Unknown"/>
      </xsd:simpleType>
    </xsd:element>
    <xsd:element name="_activity" ma:index="29" nillable="true" ma:displayName="_activity" ma:hidden="true" ma:internalName="_activity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EAD0A78-B168-4577-A1BB-73EAD9CE207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3960ADC-3A7B-4274-A761-4E9FF688A3ED}">
  <ds:schemaRefs>
    <ds:schemaRef ds:uri="http://purl.org/dc/dcmitype/"/>
    <ds:schemaRef ds:uri="b3e18a49-98ae-4d0a-876b-28cc4f2a3583"/>
    <ds:schemaRef ds:uri="http://schemas.microsoft.com/office/2006/documentManagement/types"/>
    <ds:schemaRef ds:uri="http://purl.org/dc/terms/"/>
    <ds:schemaRef ds:uri="http://schemas.microsoft.com/office/infopath/2007/PartnerControls"/>
    <ds:schemaRef ds:uri="http://www.w3.org/XML/1998/namespace"/>
    <ds:schemaRef ds:uri="http://purl.org/dc/elements/1.1/"/>
    <ds:schemaRef ds:uri="http://schemas.openxmlformats.org/package/2006/metadata/core-properties"/>
    <ds:schemaRef ds:uri="5d8d1b04-1d5c-4103-ae43-2a3c912cb677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22600326-16A6-4AB6-B784-BCF0CC5F625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3e18a49-98ae-4d0a-876b-28cc4f2a3583"/>
    <ds:schemaRef ds:uri="5d8d1b04-1d5c-4103-ae43-2a3c912cb67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5645</TotalTime>
  <Words>118</Words>
  <Application>Microsoft Office PowerPoint</Application>
  <PresentationFormat>Widescreen</PresentationFormat>
  <Paragraphs>44</Paragraphs>
  <Slides>4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4</vt:i4>
      </vt:variant>
    </vt:vector>
  </HeadingPairs>
  <TitlesOfParts>
    <vt:vector size="11" baseType="lpstr">
      <vt:lpstr>Arial</vt:lpstr>
      <vt:lpstr>Tahoma</vt:lpstr>
      <vt:lpstr>Wingdings</vt:lpstr>
      <vt:lpstr>Solid Color Fill</vt:lpstr>
      <vt:lpstr>Bottom Ribbon</vt:lpstr>
      <vt:lpstr>Gradient Color Fill</vt:lpstr>
      <vt:lpstr>Blank Logo Only</vt:lpstr>
      <vt:lpstr>STRENGTHENING COLLABORATIONS TO IMPROVE  STUDENTS ACCESS  TO RESOURCES</vt:lpstr>
      <vt:lpstr>GETTING THE WORD OUT</vt:lpstr>
      <vt:lpstr>PowerPoint Presentation</vt:lpstr>
      <vt:lpstr>BENEFITS NAVIGATOR DUTIES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Noah Medina</dc:creator>
  <cp:lastModifiedBy>Schenk, Deana</cp:lastModifiedBy>
  <cp:revision>26</cp:revision>
  <dcterms:created xsi:type="dcterms:W3CDTF">2018-11-30T15:24:26Z</dcterms:created>
  <dcterms:modified xsi:type="dcterms:W3CDTF">2023-06-16T15:51:48Z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0x010100D6DB0A387C74CA4AA49ADE2FDE7AAD90</vt:lpwstr>
  </property>
</Properties>
</file>