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8" r:id="rId2"/>
    <p:sldId id="329" r:id="rId3"/>
    <p:sldId id="339" r:id="rId4"/>
    <p:sldId id="340" r:id="rId5"/>
    <p:sldId id="341" r:id="rId6"/>
    <p:sldId id="342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29" autoAdjust="0"/>
  </p:normalViewPr>
  <p:slideViewPr>
    <p:cSldViewPr showGuides="1">
      <p:cViewPr varScale="1">
        <p:scale>
          <a:sx n="118" d="100"/>
          <a:sy n="118" d="100"/>
        </p:scale>
        <p:origin x="264" y="91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Funding Formula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Nyle Robinson</a:t>
            </a:r>
          </a:p>
          <a:p>
            <a:r>
              <a:rPr lang="en-US" sz="2000" dirty="0" smtClean="0"/>
              <a:t>Deputy Director for Fiscal Affairs &amp; Budgeting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Funding Formula History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Much interest from the General Assembly in how funding for universities is allocated</a:t>
            </a:r>
          </a:p>
          <a:p>
            <a:r>
              <a:rPr lang="en-US" dirty="0" smtClean="0"/>
              <a:t>Community colleges have been allocating some funds based on a performance funding</a:t>
            </a:r>
          </a:p>
          <a:p>
            <a:r>
              <a:rPr lang="en-US" dirty="0" smtClean="0"/>
              <a:t>IBHE has recommended reallocations based on the performance funding formula annually since FY 13 but only once has it been accepted</a:t>
            </a:r>
          </a:p>
          <a:p>
            <a:r>
              <a:rPr lang="en-US" dirty="0" smtClean="0"/>
              <a:t>No clear answer to how funds were allocated to universities originally </a:t>
            </a:r>
          </a:p>
          <a:p>
            <a:r>
              <a:rPr lang="en-US" dirty="0" smtClean="0"/>
              <a:t>No significant realignment since FY 02</a:t>
            </a:r>
          </a:p>
          <a:p>
            <a:r>
              <a:rPr lang="en-US" dirty="0" smtClean="0"/>
              <a:t>IBHE needs to review the performance formula this year anyway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&amp;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performance funding formula conforms closely to the law</a:t>
            </a:r>
          </a:p>
          <a:p>
            <a:r>
              <a:rPr lang="en-US" dirty="0" smtClean="0"/>
              <a:t>Annual recommendations have based on between 0.5% &amp; 5% but actual resulting additions &amp; subtractions are only a fraction of that amount for individual universities</a:t>
            </a:r>
          </a:p>
          <a:p>
            <a:r>
              <a:rPr lang="en-US" dirty="0" smtClean="0"/>
              <a:t>Formula has no allowance specifically for enrollment (Total or FTE)</a:t>
            </a:r>
          </a:p>
          <a:p>
            <a:r>
              <a:rPr lang="en-US" dirty="0" smtClean="0"/>
              <a:t>Allocations heavily depend on results related to enrollment, including graduations &amp; persistence/advancing</a:t>
            </a:r>
          </a:p>
          <a:p>
            <a:r>
              <a:rPr lang="en-US" dirty="0" smtClean="0"/>
              <a:t>Other factors include weighting for underserved populations &amp; factors that account for university mission differences</a:t>
            </a:r>
          </a:p>
        </p:txBody>
      </p:sp>
    </p:spTree>
    <p:extLst>
      <p:ext uri="{BB962C8B-B14F-4D97-AF65-F5344CB8AC3E}">
        <p14:creationId xmlns:p14="http://schemas.microsoft.com/office/powerpoint/2010/main" val="30188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&amp;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have considered a set of factors that could be considered in a revised formula</a:t>
            </a:r>
          </a:p>
          <a:p>
            <a:r>
              <a:rPr lang="en-US" dirty="0" smtClean="0"/>
              <a:t>The bulk of the factors are included in some way in the existing formula</a:t>
            </a:r>
          </a:p>
          <a:p>
            <a:r>
              <a:rPr lang="en-US" dirty="0" smtClean="0"/>
              <a:t>The state performance funding law does not prohibit the inclusion of other factors</a:t>
            </a:r>
          </a:p>
          <a:p>
            <a:r>
              <a:rPr lang="en-US" dirty="0"/>
              <a:t>O</a:t>
            </a:r>
            <a:r>
              <a:rPr lang="en-US" dirty="0" smtClean="0"/>
              <a:t>ther factors could be included within the existing framework</a:t>
            </a:r>
          </a:p>
          <a:p>
            <a:r>
              <a:rPr lang="en-US" dirty="0" smtClean="0"/>
              <a:t>A critical decision is what weight to give each factor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7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&amp;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way the formula is currently calculated is </a:t>
            </a:r>
            <a:r>
              <a:rPr lang="en-US" dirty="0" smtClean="0"/>
              <a:t>difficult </a:t>
            </a:r>
            <a:r>
              <a:rPr lang="en-US" dirty="0"/>
              <a:t>to follow </a:t>
            </a:r>
            <a:r>
              <a:rPr lang="en-US" dirty="0" smtClean="0"/>
              <a:t>from the data/results to the fund allocations</a:t>
            </a:r>
            <a:endParaRPr lang="en-US" dirty="0"/>
          </a:p>
          <a:p>
            <a:r>
              <a:rPr lang="en-US" dirty="0" smtClean="0"/>
              <a:t>Staff will recommend a different way to develop the calculations that is easier stakeholders to follow &amp; explain to others</a:t>
            </a:r>
          </a:p>
          <a:p>
            <a:r>
              <a:rPr lang="en-US" dirty="0" smtClean="0"/>
              <a:t>Revising the way calculation are displayed should make little or no difference in the result</a:t>
            </a:r>
          </a:p>
          <a:p>
            <a:r>
              <a:rPr lang="en-US" dirty="0" smtClean="0"/>
              <a:t>Universities should be able to see how their performance on a specific measure impacted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Director will begin working with stakeholders to pull together a group to look at possible revisions to the current formula</a:t>
            </a:r>
          </a:p>
          <a:p>
            <a:r>
              <a:rPr lang="en-US" dirty="0" smtClean="0"/>
              <a:t>The law provides some guidance on who should be considered for inclusion on the group</a:t>
            </a:r>
          </a:p>
          <a:p>
            <a:r>
              <a:rPr lang="en-US" dirty="0" smtClean="0"/>
              <a:t>The group will also consider if other factors should be made that might result in more fundamental realignment in funding</a:t>
            </a:r>
          </a:p>
          <a:p>
            <a:r>
              <a:rPr lang="en-US" dirty="0" smtClean="0"/>
              <a:t>Any recommendations need to be completed in time to be reflected in the IBHE FY 2020 budget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79</TotalTime>
  <Words>380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Currency Symbols 16x9</vt:lpstr>
      <vt:lpstr>University Funding Formula Update</vt:lpstr>
      <vt:lpstr>University Funding Formula History</vt:lpstr>
      <vt:lpstr>Measures &amp; Consideration</vt:lpstr>
      <vt:lpstr>Measures &amp; Consideration</vt:lpstr>
      <vt:lpstr>Measures &amp; Consideration</vt:lpstr>
      <vt:lpstr>Next Steps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Funding Formula Update</dc:title>
  <dc:creator>Robinson, Nyle</dc:creator>
  <cp:lastModifiedBy>Robinson, Nyle</cp:lastModifiedBy>
  <cp:revision>9</cp:revision>
  <dcterms:created xsi:type="dcterms:W3CDTF">2018-06-01T20:37:57Z</dcterms:created>
  <dcterms:modified xsi:type="dcterms:W3CDTF">2018-06-01T21:57:15Z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